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6" r:id="rId5"/>
    <p:sldId id="257" r:id="rId6"/>
  </p:sldIdLst>
  <p:sldSz cx="7556500" cy="10693400"/>
  <p:notesSz cx="7556500" cy="10693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53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25BE7E-4DC3-4855-941B-CD7CA361C08B}" v="7" dt="2025-05-06T13:31:02.425"/>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1445" y="-907"/>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organta, Eleni" userId="74edac53-3fc6-4a46-ad49-03189e245a3f" providerId="ADAL" clId="{42B65386-014F-41F4-BBD7-9773B26807D9}"/>
    <pc:docChg chg="undo custSel modSld">
      <pc:chgData name="Georganta, Eleni" userId="74edac53-3fc6-4a46-ad49-03189e245a3f" providerId="ADAL" clId="{42B65386-014F-41F4-BBD7-9773B26807D9}" dt="2024-02-27T13:08:46.677" v="71" actId="1076"/>
      <pc:docMkLst>
        <pc:docMk/>
      </pc:docMkLst>
      <pc:sldChg chg="addSp modSp mod">
        <pc:chgData name="Georganta, Eleni" userId="74edac53-3fc6-4a46-ad49-03189e245a3f" providerId="ADAL" clId="{42B65386-014F-41F4-BBD7-9773B26807D9}" dt="2024-02-27T13:08:46.677" v="71" actId="1076"/>
        <pc:sldMkLst>
          <pc:docMk/>
          <pc:sldMk cId="0" sldId="256"/>
        </pc:sldMkLst>
      </pc:sldChg>
    </pc:docChg>
  </pc:docChgLst>
  <pc:docChgLst>
    <pc:chgData name="Iqbal, Mohammad Umar" userId="00b7fda7-75c0-4f15-a161-c96a3a5d757e" providerId="ADAL" clId="{0025BE7E-4DC3-4855-941B-CD7CA361C08B}"/>
    <pc:docChg chg="undo redo custSel modSld">
      <pc:chgData name="Iqbal, Mohammad Umar" userId="00b7fda7-75c0-4f15-a161-c96a3a5d757e" providerId="ADAL" clId="{0025BE7E-4DC3-4855-941B-CD7CA361C08B}" dt="2025-05-06T13:48:23.762" v="106" actId="108"/>
      <pc:docMkLst>
        <pc:docMk/>
      </pc:docMkLst>
      <pc:sldChg chg="addSp delSp modSp mod">
        <pc:chgData name="Iqbal, Mohammad Umar" userId="00b7fda7-75c0-4f15-a161-c96a3a5d757e" providerId="ADAL" clId="{0025BE7E-4DC3-4855-941B-CD7CA361C08B}" dt="2025-05-06T13:32:58.579" v="89" actId="113"/>
        <pc:sldMkLst>
          <pc:docMk/>
          <pc:sldMk cId="0" sldId="256"/>
        </pc:sldMkLst>
        <pc:spChg chg="mod">
          <ac:chgData name="Iqbal, Mohammad Umar" userId="00b7fda7-75c0-4f15-a161-c96a3a5d757e" providerId="ADAL" clId="{0025BE7E-4DC3-4855-941B-CD7CA361C08B}" dt="2025-05-06T13:30:00.174" v="73" actId="113"/>
          <ac:spMkLst>
            <pc:docMk/>
            <pc:sldMk cId="0" sldId="256"/>
            <ac:spMk id="2" creationId="{00000000-0000-0000-0000-000000000000}"/>
          </ac:spMkLst>
        </pc:spChg>
        <pc:spChg chg="mod">
          <ac:chgData name="Iqbal, Mohammad Umar" userId="00b7fda7-75c0-4f15-a161-c96a3a5d757e" providerId="ADAL" clId="{0025BE7E-4DC3-4855-941B-CD7CA361C08B}" dt="2025-05-06T13:24:33.904" v="5" actId="20577"/>
          <ac:spMkLst>
            <pc:docMk/>
            <pc:sldMk cId="0" sldId="256"/>
            <ac:spMk id="4" creationId="{00000000-0000-0000-0000-000000000000}"/>
          </ac:spMkLst>
        </pc:spChg>
        <pc:spChg chg="del">
          <ac:chgData name="Iqbal, Mohammad Umar" userId="00b7fda7-75c0-4f15-a161-c96a3a5d757e" providerId="ADAL" clId="{0025BE7E-4DC3-4855-941B-CD7CA361C08B}" dt="2025-05-06T13:25:34.857" v="24" actId="478"/>
          <ac:spMkLst>
            <pc:docMk/>
            <pc:sldMk cId="0" sldId="256"/>
            <ac:spMk id="12" creationId="{00000000-0000-0000-0000-000000000000}"/>
          </ac:spMkLst>
        </pc:spChg>
        <pc:spChg chg="add del">
          <ac:chgData name="Iqbal, Mohammad Umar" userId="00b7fda7-75c0-4f15-a161-c96a3a5d757e" providerId="ADAL" clId="{0025BE7E-4DC3-4855-941B-CD7CA361C08B}" dt="2025-05-06T13:25:33.114" v="23" actId="478"/>
          <ac:spMkLst>
            <pc:docMk/>
            <pc:sldMk cId="0" sldId="256"/>
            <ac:spMk id="16" creationId="{00000000-0000-0000-0000-000000000000}"/>
          </ac:spMkLst>
        </pc:spChg>
        <pc:spChg chg="add del">
          <ac:chgData name="Iqbal, Mohammad Umar" userId="00b7fda7-75c0-4f15-a161-c96a3a5d757e" providerId="ADAL" clId="{0025BE7E-4DC3-4855-941B-CD7CA361C08B}" dt="2025-05-06T13:25:33.114" v="23" actId="478"/>
          <ac:spMkLst>
            <pc:docMk/>
            <pc:sldMk cId="0" sldId="256"/>
            <ac:spMk id="17" creationId="{00000000-0000-0000-0000-000000000000}"/>
          </ac:spMkLst>
        </pc:spChg>
        <pc:spChg chg="add del">
          <ac:chgData name="Iqbal, Mohammad Umar" userId="00b7fda7-75c0-4f15-a161-c96a3a5d757e" providerId="ADAL" clId="{0025BE7E-4DC3-4855-941B-CD7CA361C08B}" dt="2025-05-06T13:25:33.114" v="23" actId="478"/>
          <ac:spMkLst>
            <pc:docMk/>
            <pc:sldMk cId="0" sldId="256"/>
            <ac:spMk id="18" creationId="{00000000-0000-0000-0000-000000000000}"/>
          </ac:spMkLst>
        </pc:spChg>
        <pc:spChg chg="add del">
          <ac:chgData name="Iqbal, Mohammad Umar" userId="00b7fda7-75c0-4f15-a161-c96a3a5d757e" providerId="ADAL" clId="{0025BE7E-4DC3-4855-941B-CD7CA361C08B}" dt="2025-05-06T13:25:33.114" v="23" actId="478"/>
          <ac:spMkLst>
            <pc:docMk/>
            <pc:sldMk cId="0" sldId="256"/>
            <ac:spMk id="20" creationId="{00000000-0000-0000-0000-000000000000}"/>
          </ac:spMkLst>
        </pc:spChg>
        <pc:spChg chg="add del">
          <ac:chgData name="Iqbal, Mohammad Umar" userId="00b7fda7-75c0-4f15-a161-c96a3a5d757e" providerId="ADAL" clId="{0025BE7E-4DC3-4855-941B-CD7CA361C08B}" dt="2025-05-06T13:25:33.114" v="23" actId="478"/>
          <ac:spMkLst>
            <pc:docMk/>
            <pc:sldMk cId="0" sldId="256"/>
            <ac:spMk id="21" creationId="{00000000-0000-0000-0000-000000000000}"/>
          </ac:spMkLst>
        </pc:spChg>
        <pc:spChg chg="add del">
          <ac:chgData name="Iqbal, Mohammad Umar" userId="00b7fda7-75c0-4f15-a161-c96a3a5d757e" providerId="ADAL" clId="{0025BE7E-4DC3-4855-941B-CD7CA361C08B}" dt="2025-05-06T13:25:33.114" v="23" actId="478"/>
          <ac:spMkLst>
            <pc:docMk/>
            <pc:sldMk cId="0" sldId="256"/>
            <ac:spMk id="22" creationId="{00000000-0000-0000-0000-000000000000}"/>
          </ac:spMkLst>
        </pc:spChg>
        <pc:spChg chg="add del">
          <ac:chgData name="Iqbal, Mohammad Umar" userId="00b7fda7-75c0-4f15-a161-c96a3a5d757e" providerId="ADAL" clId="{0025BE7E-4DC3-4855-941B-CD7CA361C08B}" dt="2025-05-06T13:25:33.114" v="23" actId="478"/>
          <ac:spMkLst>
            <pc:docMk/>
            <pc:sldMk cId="0" sldId="256"/>
            <ac:spMk id="23" creationId="{00000000-0000-0000-0000-000000000000}"/>
          </ac:spMkLst>
        </pc:spChg>
        <pc:spChg chg="add del">
          <ac:chgData name="Iqbal, Mohammad Umar" userId="00b7fda7-75c0-4f15-a161-c96a3a5d757e" providerId="ADAL" clId="{0025BE7E-4DC3-4855-941B-CD7CA361C08B}" dt="2025-05-06T13:25:33.114" v="23" actId="478"/>
          <ac:spMkLst>
            <pc:docMk/>
            <pc:sldMk cId="0" sldId="256"/>
            <ac:spMk id="24" creationId="{00000000-0000-0000-0000-000000000000}"/>
          </ac:spMkLst>
        </pc:spChg>
        <pc:spChg chg="add del">
          <ac:chgData name="Iqbal, Mohammad Umar" userId="00b7fda7-75c0-4f15-a161-c96a3a5d757e" providerId="ADAL" clId="{0025BE7E-4DC3-4855-941B-CD7CA361C08B}" dt="2025-05-06T13:25:33.114" v="23" actId="478"/>
          <ac:spMkLst>
            <pc:docMk/>
            <pc:sldMk cId="0" sldId="256"/>
            <ac:spMk id="26" creationId="{00000000-0000-0000-0000-000000000000}"/>
          </ac:spMkLst>
        </pc:spChg>
        <pc:spChg chg="add del">
          <ac:chgData name="Iqbal, Mohammad Umar" userId="00b7fda7-75c0-4f15-a161-c96a3a5d757e" providerId="ADAL" clId="{0025BE7E-4DC3-4855-941B-CD7CA361C08B}" dt="2025-05-06T13:25:33.114" v="23" actId="478"/>
          <ac:spMkLst>
            <pc:docMk/>
            <pc:sldMk cId="0" sldId="256"/>
            <ac:spMk id="28" creationId="{00000000-0000-0000-0000-000000000000}"/>
          </ac:spMkLst>
        </pc:spChg>
        <pc:spChg chg="add del">
          <ac:chgData name="Iqbal, Mohammad Umar" userId="00b7fda7-75c0-4f15-a161-c96a3a5d757e" providerId="ADAL" clId="{0025BE7E-4DC3-4855-941B-CD7CA361C08B}" dt="2025-05-06T13:25:26.242" v="21" actId="22"/>
          <ac:spMkLst>
            <pc:docMk/>
            <pc:sldMk cId="0" sldId="256"/>
            <ac:spMk id="31" creationId="{8B37A07B-B010-7098-9038-064967C9E288}"/>
          </ac:spMkLst>
        </pc:spChg>
        <pc:spChg chg="mod">
          <ac:chgData name="Iqbal, Mohammad Umar" userId="00b7fda7-75c0-4f15-a161-c96a3a5d757e" providerId="ADAL" clId="{0025BE7E-4DC3-4855-941B-CD7CA361C08B}" dt="2025-05-06T13:25:39.065" v="25"/>
          <ac:spMkLst>
            <pc:docMk/>
            <pc:sldMk cId="0" sldId="256"/>
            <ac:spMk id="39" creationId="{C3B65620-D7F2-FE43-F22F-FB2E940B6933}"/>
          </ac:spMkLst>
        </pc:spChg>
        <pc:spChg chg="mod">
          <ac:chgData name="Iqbal, Mohammad Umar" userId="00b7fda7-75c0-4f15-a161-c96a3a5d757e" providerId="ADAL" clId="{0025BE7E-4DC3-4855-941B-CD7CA361C08B}" dt="2025-05-06T13:25:39.065" v="25"/>
          <ac:spMkLst>
            <pc:docMk/>
            <pc:sldMk cId="0" sldId="256"/>
            <ac:spMk id="40" creationId="{0AEC99D1-B7A1-1BCF-9246-E2FE6283DAF7}"/>
          </ac:spMkLst>
        </pc:spChg>
        <pc:spChg chg="mod">
          <ac:chgData name="Iqbal, Mohammad Umar" userId="00b7fda7-75c0-4f15-a161-c96a3a5d757e" providerId="ADAL" clId="{0025BE7E-4DC3-4855-941B-CD7CA361C08B}" dt="2025-05-06T13:25:39.065" v="25"/>
          <ac:spMkLst>
            <pc:docMk/>
            <pc:sldMk cId="0" sldId="256"/>
            <ac:spMk id="42" creationId="{7D1DBABB-52A3-1A5E-F300-1823F0977424}"/>
          </ac:spMkLst>
        </pc:spChg>
        <pc:spChg chg="mod">
          <ac:chgData name="Iqbal, Mohammad Umar" userId="00b7fda7-75c0-4f15-a161-c96a3a5d757e" providerId="ADAL" clId="{0025BE7E-4DC3-4855-941B-CD7CA361C08B}" dt="2025-05-06T13:24:39.953" v="7" actId="20577"/>
          <ac:spMkLst>
            <pc:docMk/>
            <pc:sldMk cId="0" sldId="256"/>
            <ac:spMk id="45" creationId="{25B4F6A2-FDED-F0BA-767E-136ED40C828F}"/>
          </ac:spMkLst>
        </pc:spChg>
        <pc:spChg chg="mod">
          <ac:chgData name="Iqbal, Mohammad Umar" userId="00b7fda7-75c0-4f15-a161-c96a3a5d757e" providerId="ADAL" clId="{0025BE7E-4DC3-4855-941B-CD7CA361C08B}" dt="2025-05-06T13:25:39.065" v="25"/>
          <ac:spMkLst>
            <pc:docMk/>
            <pc:sldMk cId="0" sldId="256"/>
            <ac:spMk id="46" creationId="{6E301FB1-A1FB-137C-F495-70C6CC830995}"/>
          </ac:spMkLst>
        </pc:spChg>
        <pc:spChg chg="mod">
          <ac:chgData name="Iqbal, Mohammad Umar" userId="00b7fda7-75c0-4f15-a161-c96a3a5d757e" providerId="ADAL" clId="{0025BE7E-4DC3-4855-941B-CD7CA361C08B}" dt="2025-05-06T13:25:39.065" v="25"/>
          <ac:spMkLst>
            <pc:docMk/>
            <pc:sldMk cId="0" sldId="256"/>
            <ac:spMk id="49" creationId="{7FBB7E90-B744-E96A-5A6E-C345787B654A}"/>
          </ac:spMkLst>
        </pc:spChg>
        <pc:spChg chg="mod">
          <ac:chgData name="Iqbal, Mohammad Umar" userId="00b7fda7-75c0-4f15-a161-c96a3a5d757e" providerId="ADAL" clId="{0025BE7E-4DC3-4855-941B-CD7CA361C08B}" dt="2025-05-06T13:25:39.065" v="25"/>
          <ac:spMkLst>
            <pc:docMk/>
            <pc:sldMk cId="0" sldId="256"/>
            <ac:spMk id="50" creationId="{A9A4CCBD-08A4-9C67-C627-84DBF8E5E36C}"/>
          </ac:spMkLst>
        </pc:spChg>
        <pc:spChg chg="mod">
          <ac:chgData name="Iqbal, Mohammad Umar" userId="00b7fda7-75c0-4f15-a161-c96a3a5d757e" providerId="ADAL" clId="{0025BE7E-4DC3-4855-941B-CD7CA361C08B}" dt="2025-05-06T13:25:39.065" v="25"/>
          <ac:spMkLst>
            <pc:docMk/>
            <pc:sldMk cId="0" sldId="256"/>
            <ac:spMk id="51" creationId="{633EF4B6-27E1-3628-34CB-29403F379461}"/>
          </ac:spMkLst>
        </pc:spChg>
        <pc:spChg chg="mod">
          <ac:chgData name="Iqbal, Mohammad Umar" userId="00b7fda7-75c0-4f15-a161-c96a3a5d757e" providerId="ADAL" clId="{0025BE7E-4DC3-4855-941B-CD7CA361C08B}" dt="2025-05-06T13:25:39.065" v="25"/>
          <ac:spMkLst>
            <pc:docMk/>
            <pc:sldMk cId="0" sldId="256"/>
            <ac:spMk id="53" creationId="{13483CD3-67F2-6EB4-ED89-8D56050D3649}"/>
          </ac:spMkLst>
        </pc:spChg>
        <pc:spChg chg="mod">
          <ac:chgData name="Iqbal, Mohammad Umar" userId="00b7fda7-75c0-4f15-a161-c96a3a5d757e" providerId="ADAL" clId="{0025BE7E-4DC3-4855-941B-CD7CA361C08B}" dt="2025-05-06T13:25:39.065" v="25"/>
          <ac:spMkLst>
            <pc:docMk/>
            <pc:sldMk cId="0" sldId="256"/>
            <ac:spMk id="61" creationId="{EDB8BE3A-87F8-B138-7F06-03A3843F6D5F}"/>
          </ac:spMkLst>
        </pc:spChg>
        <pc:spChg chg="mod">
          <ac:chgData name="Iqbal, Mohammad Umar" userId="00b7fda7-75c0-4f15-a161-c96a3a5d757e" providerId="ADAL" clId="{0025BE7E-4DC3-4855-941B-CD7CA361C08B}" dt="2025-05-06T13:25:39.065" v="25"/>
          <ac:spMkLst>
            <pc:docMk/>
            <pc:sldMk cId="0" sldId="256"/>
            <ac:spMk id="68" creationId="{021AD52E-B645-42EA-CFA0-B51A760A425E}"/>
          </ac:spMkLst>
        </pc:spChg>
        <pc:spChg chg="add mod">
          <ac:chgData name="Iqbal, Mohammad Umar" userId="00b7fda7-75c0-4f15-a161-c96a3a5d757e" providerId="ADAL" clId="{0025BE7E-4DC3-4855-941B-CD7CA361C08B}" dt="2025-05-06T13:32:58.579" v="89" actId="113"/>
          <ac:spMkLst>
            <pc:docMk/>
            <pc:sldMk cId="0" sldId="256"/>
            <ac:spMk id="69" creationId="{929BA1FE-4717-15D8-1AE9-53AEA52FE2AB}"/>
          </ac:spMkLst>
        </pc:spChg>
        <pc:grpChg chg="mod">
          <ac:chgData name="Iqbal, Mohammad Umar" userId="00b7fda7-75c0-4f15-a161-c96a3a5d757e" providerId="ADAL" clId="{0025BE7E-4DC3-4855-941B-CD7CA361C08B}" dt="2025-05-06T13:30:49.638" v="76" actId="1076"/>
          <ac:grpSpMkLst>
            <pc:docMk/>
            <pc:sldMk cId="0" sldId="256"/>
            <ac:grpSpMk id="36" creationId="{75534D21-0BB8-A277-BC77-003442981520}"/>
          </ac:grpSpMkLst>
        </pc:grpChg>
        <pc:graphicFrameChg chg="del">
          <ac:chgData name="Iqbal, Mohammad Umar" userId="00b7fda7-75c0-4f15-a161-c96a3a5d757e" providerId="ADAL" clId="{0025BE7E-4DC3-4855-941B-CD7CA361C08B}" dt="2025-05-06T13:24:30.990" v="4" actId="478"/>
          <ac:graphicFrameMkLst>
            <pc:docMk/>
            <pc:sldMk cId="0" sldId="256"/>
            <ac:graphicFrameMk id="30" creationId="{0D81CDBA-5D3E-06A8-62E8-6F2ACEF8CD65}"/>
          </ac:graphicFrameMkLst>
        </pc:graphicFrameChg>
      </pc:sldChg>
      <pc:sldChg chg="addSp delSp modSp mod">
        <pc:chgData name="Iqbal, Mohammad Umar" userId="00b7fda7-75c0-4f15-a161-c96a3a5d757e" providerId="ADAL" clId="{0025BE7E-4DC3-4855-941B-CD7CA361C08B}" dt="2025-05-06T13:48:23.762" v="106" actId="108"/>
        <pc:sldMkLst>
          <pc:docMk/>
          <pc:sldMk cId="656371581" sldId="257"/>
        </pc:sldMkLst>
        <pc:spChg chg="mod">
          <ac:chgData name="Iqbal, Mohammad Umar" userId="00b7fda7-75c0-4f15-a161-c96a3a5d757e" providerId="ADAL" clId="{0025BE7E-4DC3-4855-941B-CD7CA361C08B}" dt="2025-05-06T13:35:41.727" v="101"/>
          <ac:spMkLst>
            <pc:docMk/>
            <pc:sldMk cId="656371581" sldId="257"/>
            <ac:spMk id="7" creationId="{0070DA78-3ADE-A73A-3A9A-E10A5E6D45AD}"/>
          </ac:spMkLst>
        </pc:spChg>
        <pc:spChg chg="del">
          <ac:chgData name="Iqbal, Mohammad Umar" userId="00b7fda7-75c0-4f15-a161-c96a3a5d757e" providerId="ADAL" clId="{0025BE7E-4DC3-4855-941B-CD7CA361C08B}" dt="2025-05-06T13:25:53.142" v="29" actId="478"/>
          <ac:spMkLst>
            <pc:docMk/>
            <pc:sldMk cId="656371581" sldId="257"/>
            <ac:spMk id="11" creationId="{CF17ED30-2C3C-F6CF-D359-5F13BFB46404}"/>
          </ac:spMkLst>
        </pc:spChg>
        <pc:spChg chg="del">
          <ac:chgData name="Iqbal, Mohammad Umar" userId="00b7fda7-75c0-4f15-a161-c96a3a5d757e" providerId="ADAL" clId="{0025BE7E-4DC3-4855-941B-CD7CA361C08B}" dt="2025-05-06T13:25:52.840" v="28" actId="478"/>
          <ac:spMkLst>
            <pc:docMk/>
            <pc:sldMk cId="656371581" sldId="257"/>
            <ac:spMk id="12" creationId="{59E1FFAA-7D02-8206-6496-AC8094C90432}"/>
          </ac:spMkLst>
        </pc:spChg>
        <pc:spChg chg="del">
          <ac:chgData name="Iqbal, Mohammad Umar" userId="00b7fda7-75c0-4f15-a161-c96a3a5d757e" providerId="ADAL" clId="{0025BE7E-4DC3-4855-941B-CD7CA361C08B}" dt="2025-05-06T13:25:50.255" v="26" actId="478"/>
          <ac:spMkLst>
            <pc:docMk/>
            <pc:sldMk cId="656371581" sldId="257"/>
            <ac:spMk id="13" creationId="{7B1070E3-64D4-B8CB-190B-08FB6A39DEA7}"/>
          </ac:spMkLst>
        </pc:spChg>
        <pc:spChg chg="del">
          <ac:chgData name="Iqbal, Mohammad Umar" userId="00b7fda7-75c0-4f15-a161-c96a3a5d757e" providerId="ADAL" clId="{0025BE7E-4DC3-4855-941B-CD7CA361C08B}" dt="2025-05-06T13:25:52.081" v="27" actId="478"/>
          <ac:spMkLst>
            <pc:docMk/>
            <pc:sldMk cId="656371581" sldId="257"/>
            <ac:spMk id="14" creationId="{77D791E6-26AA-A885-3E4D-4626327A2A8E}"/>
          </ac:spMkLst>
        </pc:spChg>
        <pc:spChg chg="del">
          <ac:chgData name="Iqbal, Mohammad Umar" userId="00b7fda7-75c0-4f15-a161-c96a3a5d757e" providerId="ADAL" clId="{0025BE7E-4DC3-4855-941B-CD7CA361C08B}" dt="2025-05-06T13:25:50.255" v="26" actId="478"/>
          <ac:spMkLst>
            <pc:docMk/>
            <pc:sldMk cId="656371581" sldId="257"/>
            <ac:spMk id="15" creationId="{8FBEC4D2-C14F-D6CB-B32F-8B86D350F92A}"/>
          </ac:spMkLst>
        </pc:spChg>
        <pc:spChg chg="del">
          <ac:chgData name="Iqbal, Mohammad Umar" userId="00b7fda7-75c0-4f15-a161-c96a3a5d757e" providerId="ADAL" clId="{0025BE7E-4DC3-4855-941B-CD7CA361C08B}" dt="2025-05-06T13:25:50.255" v="26" actId="478"/>
          <ac:spMkLst>
            <pc:docMk/>
            <pc:sldMk cId="656371581" sldId="257"/>
            <ac:spMk id="16" creationId="{3FA2BEFF-44D8-C975-8F3F-706FA86EBD0B}"/>
          </ac:spMkLst>
        </pc:spChg>
        <pc:spChg chg="del">
          <ac:chgData name="Iqbal, Mohammad Umar" userId="00b7fda7-75c0-4f15-a161-c96a3a5d757e" providerId="ADAL" clId="{0025BE7E-4DC3-4855-941B-CD7CA361C08B}" dt="2025-05-06T13:25:50.255" v="26" actId="478"/>
          <ac:spMkLst>
            <pc:docMk/>
            <pc:sldMk cId="656371581" sldId="257"/>
            <ac:spMk id="17" creationId="{AEB6F7E9-ED3D-4A9D-FFCE-E12470A83ADC}"/>
          </ac:spMkLst>
        </pc:spChg>
        <pc:spChg chg="del">
          <ac:chgData name="Iqbal, Mohammad Umar" userId="00b7fda7-75c0-4f15-a161-c96a3a5d757e" providerId="ADAL" clId="{0025BE7E-4DC3-4855-941B-CD7CA361C08B}" dt="2025-05-06T13:25:50.255" v="26" actId="478"/>
          <ac:spMkLst>
            <pc:docMk/>
            <pc:sldMk cId="656371581" sldId="257"/>
            <ac:spMk id="18" creationId="{AB5FAA8F-FF0E-BEB0-B45F-07EA31022F50}"/>
          </ac:spMkLst>
        </pc:spChg>
        <pc:spChg chg="del">
          <ac:chgData name="Iqbal, Mohammad Umar" userId="00b7fda7-75c0-4f15-a161-c96a3a5d757e" providerId="ADAL" clId="{0025BE7E-4DC3-4855-941B-CD7CA361C08B}" dt="2025-05-06T13:25:50.255" v="26" actId="478"/>
          <ac:spMkLst>
            <pc:docMk/>
            <pc:sldMk cId="656371581" sldId="257"/>
            <ac:spMk id="19" creationId="{AAC2E323-57C2-A559-8759-AF26FBF6D903}"/>
          </ac:spMkLst>
        </pc:spChg>
        <pc:spChg chg="del">
          <ac:chgData name="Iqbal, Mohammad Umar" userId="00b7fda7-75c0-4f15-a161-c96a3a5d757e" providerId="ADAL" clId="{0025BE7E-4DC3-4855-941B-CD7CA361C08B}" dt="2025-05-06T13:25:50.255" v="26" actId="478"/>
          <ac:spMkLst>
            <pc:docMk/>
            <pc:sldMk cId="656371581" sldId="257"/>
            <ac:spMk id="22" creationId="{037D76BA-548C-F440-940B-085D434EAB6F}"/>
          </ac:spMkLst>
        </pc:spChg>
        <pc:spChg chg="del">
          <ac:chgData name="Iqbal, Mohammad Umar" userId="00b7fda7-75c0-4f15-a161-c96a3a5d757e" providerId="ADAL" clId="{0025BE7E-4DC3-4855-941B-CD7CA361C08B}" dt="2025-05-06T13:25:50.255" v="26" actId="478"/>
          <ac:spMkLst>
            <pc:docMk/>
            <pc:sldMk cId="656371581" sldId="257"/>
            <ac:spMk id="25" creationId="{13981DD1-4A00-E99B-5C92-326C4D2082B2}"/>
          </ac:spMkLst>
        </pc:spChg>
        <pc:spChg chg="del">
          <ac:chgData name="Iqbal, Mohammad Umar" userId="00b7fda7-75c0-4f15-a161-c96a3a5d757e" providerId="ADAL" clId="{0025BE7E-4DC3-4855-941B-CD7CA361C08B}" dt="2025-05-06T13:25:50.255" v="26" actId="478"/>
          <ac:spMkLst>
            <pc:docMk/>
            <pc:sldMk cId="656371581" sldId="257"/>
            <ac:spMk id="27" creationId="{72B27B18-2960-D7AC-7E46-EC8D1F466CB1}"/>
          </ac:spMkLst>
        </pc:spChg>
        <pc:spChg chg="del">
          <ac:chgData name="Iqbal, Mohammad Umar" userId="00b7fda7-75c0-4f15-a161-c96a3a5d757e" providerId="ADAL" clId="{0025BE7E-4DC3-4855-941B-CD7CA361C08B}" dt="2025-05-06T13:25:50.255" v="26" actId="478"/>
          <ac:spMkLst>
            <pc:docMk/>
            <pc:sldMk cId="656371581" sldId="257"/>
            <ac:spMk id="28" creationId="{C63416B4-25CD-F635-D04A-5D2FAE169E73}"/>
          </ac:spMkLst>
        </pc:spChg>
        <pc:spChg chg="mod">
          <ac:chgData name="Iqbal, Mohammad Umar" userId="00b7fda7-75c0-4f15-a161-c96a3a5d757e" providerId="ADAL" clId="{0025BE7E-4DC3-4855-941B-CD7CA361C08B}" dt="2025-05-06T13:25:54.018" v="30"/>
          <ac:spMkLst>
            <pc:docMk/>
            <pc:sldMk cId="656371581" sldId="257"/>
            <ac:spMk id="35" creationId="{17627E70-E700-32E0-55F9-980081DB9F12}"/>
          </ac:spMkLst>
        </pc:spChg>
        <pc:spChg chg="mod">
          <ac:chgData name="Iqbal, Mohammad Umar" userId="00b7fda7-75c0-4f15-a161-c96a3a5d757e" providerId="ADAL" clId="{0025BE7E-4DC3-4855-941B-CD7CA361C08B}" dt="2025-05-06T13:25:54.018" v="30"/>
          <ac:spMkLst>
            <pc:docMk/>
            <pc:sldMk cId="656371581" sldId="257"/>
            <ac:spMk id="37" creationId="{4599609F-79B3-71E3-C450-8296649EAC5F}"/>
          </ac:spMkLst>
        </pc:spChg>
        <pc:spChg chg="mod">
          <ac:chgData name="Iqbal, Mohammad Umar" userId="00b7fda7-75c0-4f15-a161-c96a3a5d757e" providerId="ADAL" clId="{0025BE7E-4DC3-4855-941B-CD7CA361C08B}" dt="2025-05-06T13:25:54.018" v="30"/>
          <ac:spMkLst>
            <pc:docMk/>
            <pc:sldMk cId="656371581" sldId="257"/>
            <ac:spMk id="41" creationId="{0939F7E9-5688-92FC-D3DF-2587AEB263CA}"/>
          </ac:spMkLst>
        </pc:spChg>
        <pc:spChg chg="mod">
          <ac:chgData name="Iqbal, Mohammad Umar" userId="00b7fda7-75c0-4f15-a161-c96a3a5d757e" providerId="ADAL" clId="{0025BE7E-4DC3-4855-941B-CD7CA361C08B}" dt="2025-05-06T13:25:54.018" v="30"/>
          <ac:spMkLst>
            <pc:docMk/>
            <pc:sldMk cId="656371581" sldId="257"/>
            <ac:spMk id="42" creationId="{C098190F-F802-BB85-1A5D-31EF8A1577D1}"/>
          </ac:spMkLst>
        </pc:spChg>
        <pc:spChg chg="mod">
          <ac:chgData name="Iqbal, Mohammad Umar" userId="00b7fda7-75c0-4f15-a161-c96a3a5d757e" providerId="ADAL" clId="{0025BE7E-4DC3-4855-941B-CD7CA361C08B}" dt="2025-05-06T13:25:54.018" v="30"/>
          <ac:spMkLst>
            <pc:docMk/>
            <pc:sldMk cId="656371581" sldId="257"/>
            <ac:spMk id="43" creationId="{120D651F-A463-BC6A-AC49-FE16A5ECC431}"/>
          </ac:spMkLst>
        </pc:spChg>
        <pc:spChg chg="mod">
          <ac:chgData name="Iqbal, Mohammad Umar" userId="00b7fda7-75c0-4f15-a161-c96a3a5d757e" providerId="ADAL" clId="{0025BE7E-4DC3-4855-941B-CD7CA361C08B}" dt="2025-05-06T13:48:23.762" v="106" actId="108"/>
          <ac:spMkLst>
            <pc:docMk/>
            <pc:sldMk cId="656371581" sldId="257"/>
            <ac:spMk id="45" creationId="{503B6365-2EFA-18F3-4B54-E9FB46A4D708}"/>
          </ac:spMkLst>
        </pc:spChg>
        <pc:spChg chg="mod">
          <ac:chgData name="Iqbal, Mohammad Umar" userId="00b7fda7-75c0-4f15-a161-c96a3a5d757e" providerId="ADAL" clId="{0025BE7E-4DC3-4855-941B-CD7CA361C08B}" dt="2025-05-06T13:33:55.050" v="100" actId="1076"/>
          <ac:spMkLst>
            <pc:docMk/>
            <pc:sldMk cId="656371581" sldId="257"/>
            <ac:spMk id="46" creationId="{1D7E2CE9-AED5-4265-E405-B58DB47493C7}"/>
          </ac:spMkLst>
        </pc:spChg>
        <pc:spChg chg="mod">
          <ac:chgData name="Iqbal, Mohammad Umar" userId="00b7fda7-75c0-4f15-a161-c96a3a5d757e" providerId="ADAL" clId="{0025BE7E-4DC3-4855-941B-CD7CA361C08B}" dt="2025-05-06T13:33:52.019" v="99" actId="1076"/>
          <ac:spMkLst>
            <pc:docMk/>
            <pc:sldMk cId="656371581" sldId="257"/>
            <ac:spMk id="47" creationId="{361E2781-E1C7-54C1-632A-1FF10613BA12}"/>
          </ac:spMkLst>
        </pc:spChg>
        <pc:spChg chg="mod">
          <ac:chgData name="Iqbal, Mohammad Umar" userId="00b7fda7-75c0-4f15-a161-c96a3a5d757e" providerId="ADAL" clId="{0025BE7E-4DC3-4855-941B-CD7CA361C08B}" dt="2025-05-06T13:33:46.229" v="98" actId="1076"/>
          <ac:spMkLst>
            <pc:docMk/>
            <pc:sldMk cId="656371581" sldId="257"/>
            <ac:spMk id="48" creationId="{EAFC4561-8F44-41B4-169D-224E2464E961}"/>
          </ac:spMkLst>
        </pc:spChg>
        <pc:spChg chg="mod">
          <ac:chgData name="Iqbal, Mohammad Umar" userId="00b7fda7-75c0-4f15-a161-c96a3a5d757e" providerId="ADAL" clId="{0025BE7E-4DC3-4855-941B-CD7CA361C08B}" dt="2025-05-06T13:33:40.407" v="95" actId="1076"/>
          <ac:spMkLst>
            <pc:docMk/>
            <pc:sldMk cId="656371581" sldId="257"/>
            <ac:spMk id="49" creationId="{C1C11CF0-44B6-CB53-1605-8D8C722D48D3}"/>
          </ac:spMkLst>
        </pc:spChg>
        <pc:spChg chg="del mod">
          <ac:chgData name="Iqbal, Mohammad Umar" userId="00b7fda7-75c0-4f15-a161-c96a3a5d757e" providerId="ADAL" clId="{0025BE7E-4DC3-4855-941B-CD7CA361C08B}" dt="2025-05-06T13:25:16.062" v="18" actId="478"/>
          <ac:spMkLst>
            <pc:docMk/>
            <pc:sldMk cId="656371581" sldId="257"/>
            <ac:spMk id="50" creationId="{DDD01DE7-37B6-501B-3F5F-FABBD06E2E19}"/>
          </ac:spMkLst>
        </pc:spChg>
        <pc:spChg chg="mod">
          <ac:chgData name="Iqbal, Mohammad Umar" userId="00b7fda7-75c0-4f15-a161-c96a3a5d757e" providerId="ADAL" clId="{0025BE7E-4DC3-4855-941B-CD7CA361C08B}" dt="2025-05-06T13:25:54.018" v="30"/>
          <ac:spMkLst>
            <pc:docMk/>
            <pc:sldMk cId="656371581" sldId="257"/>
            <ac:spMk id="51" creationId="{C879411B-28CF-EF9E-5873-19CE8111601E}"/>
          </ac:spMkLst>
        </pc:spChg>
        <pc:spChg chg="mod">
          <ac:chgData name="Iqbal, Mohammad Umar" userId="00b7fda7-75c0-4f15-a161-c96a3a5d757e" providerId="ADAL" clId="{0025BE7E-4DC3-4855-941B-CD7CA361C08B}" dt="2025-05-06T13:25:54.018" v="30"/>
          <ac:spMkLst>
            <pc:docMk/>
            <pc:sldMk cId="656371581" sldId="257"/>
            <ac:spMk id="52" creationId="{5BBE9D26-E371-973A-6C23-0A6FA7791338}"/>
          </ac:spMkLst>
        </pc:spChg>
        <pc:spChg chg="mod">
          <ac:chgData name="Iqbal, Mohammad Umar" userId="00b7fda7-75c0-4f15-a161-c96a3a5d757e" providerId="ADAL" clId="{0025BE7E-4DC3-4855-941B-CD7CA361C08B}" dt="2025-05-06T13:25:54.018" v="30"/>
          <ac:spMkLst>
            <pc:docMk/>
            <pc:sldMk cId="656371581" sldId="257"/>
            <ac:spMk id="53" creationId="{C4CB183E-2753-2388-44AF-4C096D9188B2}"/>
          </ac:spMkLst>
        </pc:spChg>
        <pc:spChg chg="mod">
          <ac:chgData name="Iqbal, Mohammad Umar" userId="00b7fda7-75c0-4f15-a161-c96a3a5d757e" providerId="ADAL" clId="{0025BE7E-4DC3-4855-941B-CD7CA361C08B}" dt="2025-05-06T13:25:54.018" v="30"/>
          <ac:spMkLst>
            <pc:docMk/>
            <pc:sldMk cId="656371581" sldId="257"/>
            <ac:spMk id="57" creationId="{A3448F7A-D1EC-E2DE-9DAC-390D7629D31D}"/>
          </ac:spMkLst>
        </pc:spChg>
        <pc:spChg chg="mod">
          <ac:chgData name="Iqbal, Mohammad Umar" userId="00b7fda7-75c0-4f15-a161-c96a3a5d757e" providerId="ADAL" clId="{0025BE7E-4DC3-4855-941B-CD7CA361C08B}" dt="2025-05-06T13:25:54.018" v="30"/>
          <ac:spMkLst>
            <pc:docMk/>
            <pc:sldMk cId="656371581" sldId="257"/>
            <ac:spMk id="58" creationId="{9E111E63-495A-B3CF-9C51-CC10662BABB9}"/>
          </ac:spMkLst>
        </pc:spChg>
        <pc:grpChg chg="mod">
          <ac:chgData name="Iqbal, Mohammad Umar" userId="00b7fda7-75c0-4f15-a161-c96a3a5d757e" providerId="ADAL" clId="{0025BE7E-4DC3-4855-941B-CD7CA361C08B}" dt="2025-05-06T13:24:58.417" v="14" actId="20578"/>
          <ac:grpSpMkLst>
            <pc:docMk/>
            <pc:sldMk cId="656371581" sldId="257"/>
            <ac:grpSpMk id="3" creationId="{98A8FEB8-0807-071C-B430-F9B0F567A4D9}"/>
          </ac:grpSpMkLst>
        </pc:grpChg>
        <pc:grpChg chg="mod">
          <ac:chgData name="Iqbal, Mohammad Umar" userId="00b7fda7-75c0-4f15-a161-c96a3a5d757e" providerId="ADAL" clId="{0025BE7E-4DC3-4855-941B-CD7CA361C08B}" dt="2025-05-06T13:24:58.417" v="14" actId="20578"/>
          <ac:grpSpMkLst>
            <pc:docMk/>
            <pc:sldMk cId="656371581" sldId="257"/>
            <ac:grpSpMk id="8" creationId="{D9DB9605-4544-C7E8-6FAC-BE777BAEA4A8}"/>
          </ac:grpSpMkLst>
        </pc:grpChg>
      </pc:sldChg>
    </pc:docChg>
  </pc:docChgLst>
  <pc:docChgLst>
    <pc:chgData name="Iqbal, Mohammad Umar" userId="00b7fda7-75c0-4f15-a161-c96a3a5d757e" providerId="ADAL" clId="{DCEA9E84-C091-49A6-9B83-6EFDD5B63A3B}"/>
    <pc:docChg chg="undo redo custSel addSld modSld">
      <pc:chgData name="Iqbal, Mohammad Umar" userId="00b7fda7-75c0-4f15-a161-c96a3a5d757e" providerId="ADAL" clId="{DCEA9E84-C091-49A6-9B83-6EFDD5B63A3B}" dt="2024-03-29T15:24:36.934" v="144" actId="12"/>
      <pc:docMkLst>
        <pc:docMk/>
      </pc:docMkLst>
      <pc:sldChg chg="addSp delSp modSp mod">
        <pc:chgData name="Iqbal, Mohammad Umar" userId="00b7fda7-75c0-4f15-a161-c96a3a5d757e" providerId="ADAL" clId="{DCEA9E84-C091-49A6-9B83-6EFDD5B63A3B}" dt="2024-03-29T15:24:36.934" v="144" actId="12"/>
        <pc:sldMkLst>
          <pc:docMk/>
          <pc:sldMk cId="0" sldId="256"/>
        </pc:sldMkLst>
      </pc:sldChg>
      <pc:sldChg chg="addSp delSp modSp add mod">
        <pc:chgData name="Iqbal, Mohammad Umar" userId="00b7fda7-75c0-4f15-a161-c96a3a5d757e" providerId="ADAL" clId="{DCEA9E84-C091-49A6-9B83-6EFDD5B63A3B}" dt="2024-03-29T14:24:41.513" v="143"/>
        <pc:sldMkLst>
          <pc:docMk/>
          <pc:sldMk cId="656371581" sldId="257"/>
        </pc:sldMkLst>
      </pc:sldChg>
    </pc:docChg>
  </pc:docChgLst>
  <pc:docChgLst>
    <pc:chgData name="Iqbal, Mohammad Umar" userId="00b7fda7-75c0-4f15-a161-c96a3a5d757e" providerId="ADAL" clId="{5242C4FE-BEF1-4D8B-BCBC-2FFCBCF3A8DC}"/>
    <pc:docChg chg="undo custSel modSld">
      <pc:chgData name="Iqbal, Mohammad Umar" userId="00b7fda7-75c0-4f15-a161-c96a3a5d757e" providerId="ADAL" clId="{5242C4FE-BEF1-4D8B-BCBC-2FFCBCF3A8DC}" dt="2024-02-27T16:00:10.326" v="236" actId="113"/>
      <pc:docMkLst>
        <pc:docMk/>
      </pc:docMkLst>
      <pc:sldChg chg="addSp delSp modSp mod">
        <pc:chgData name="Iqbal, Mohammad Umar" userId="00b7fda7-75c0-4f15-a161-c96a3a5d757e" providerId="ADAL" clId="{5242C4FE-BEF1-4D8B-BCBC-2FFCBCF3A8DC}" dt="2024-02-27T16:00:10.326" v="236" actId="113"/>
        <pc:sldMkLst>
          <pc:docMk/>
          <pc:sldMk cId="0" sldId="256"/>
        </pc:sldMkLst>
      </pc:sldChg>
    </pc:docChg>
  </pc:docChgLst>
  <pc:docChgLst>
    <pc:chgData name="Iqbal, Mohammad Umar" userId="00b7fda7-75c0-4f15-a161-c96a3a5d757e" providerId="ADAL" clId="{E35B14F3-FED3-4B99-958D-454FD9C17CEF}"/>
    <pc:docChg chg="undo custSel delSld modSld">
      <pc:chgData name="Iqbal, Mohammad Umar" userId="00b7fda7-75c0-4f15-a161-c96a3a5d757e" providerId="ADAL" clId="{E35B14F3-FED3-4B99-958D-454FD9C17CEF}" dt="2024-02-27T12:35:54.486" v="48" actId="164"/>
      <pc:docMkLst>
        <pc:docMk/>
      </pc:docMkLst>
      <pc:sldChg chg="addSp delSp modSp mod">
        <pc:chgData name="Iqbal, Mohammad Umar" userId="00b7fda7-75c0-4f15-a161-c96a3a5d757e" providerId="ADAL" clId="{E35B14F3-FED3-4B99-958D-454FD9C17CEF}" dt="2024-02-27T12:35:54.486" v="48" actId="164"/>
        <pc:sldMkLst>
          <pc:docMk/>
          <pc:sldMk cId="0" sldId="256"/>
        </pc:sldMkLst>
      </pc:sldChg>
      <pc:sldChg chg="del">
        <pc:chgData name="Iqbal, Mohammad Umar" userId="00b7fda7-75c0-4f15-a161-c96a3a5d757e" providerId="ADAL" clId="{E35B14F3-FED3-4B99-958D-454FD9C17CEF}" dt="2024-02-27T12:32:11.943" v="40" actId="2696"/>
        <pc:sldMkLst>
          <pc:docMk/>
          <pc:sldMk cId="656371581" sldId="257"/>
        </pc:sldMkLst>
      </pc:sldChg>
    </pc:docChg>
  </pc:docChgLst>
  <pc:docChgLst>
    <pc:chgData name="Iqbal, Mohammad Umar" userId="00b7fda7-75c0-4f15-a161-c96a3a5d757e" providerId="ADAL" clId="{2D66A565-AED5-40F0-BB1E-39126E11C188}"/>
    <pc:docChg chg="undo redo custSel modSld">
      <pc:chgData name="Iqbal, Mohammad Umar" userId="00b7fda7-75c0-4f15-a161-c96a3a5d757e" providerId="ADAL" clId="{2D66A565-AED5-40F0-BB1E-39126E11C188}" dt="2024-03-29T12:28:20.690" v="88" actId="164"/>
      <pc:docMkLst>
        <pc:docMk/>
      </pc:docMkLst>
      <pc:sldChg chg="addSp delSp modSp mod">
        <pc:chgData name="Iqbal, Mohammad Umar" userId="00b7fda7-75c0-4f15-a161-c96a3a5d757e" providerId="ADAL" clId="{2D66A565-AED5-40F0-BB1E-39126E11C188}" dt="2024-03-29T12:28:20.690" v="88" actId="164"/>
        <pc:sldMkLst>
          <pc:docMk/>
          <pc:sldMk cId="0" sldId="256"/>
        </pc:sldMkLst>
      </pc:sldChg>
    </pc:docChg>
  </pc:docChgLst>
  <pc:docChgLst>
    <pc:chgData name="Kalligeros, Antonis" userId="dae5b2b8-2cad-4b57-85cc-af7152f1c04c" providerId="ADAL" clId="{F9F14EC7-0EC0-4878-A41E-9F3626C12CAE}"/>
    <pc:docChg chg="undo custSel modSld">
      <pc:chgData name="Kalligeros, Antonis" userId="dae5b2b8-2cad-4b57-85cc-af7152f1c04c" providerId="ADAL" clId="{F9F14EC7-0EC0-4878-A41E-9F3626C12CAE}" dt="2024-02-27T12:25:56.957" v="47" actId="1076"/>
      <pc:docMkLst>
        <pc:docMk/>
      </pc:docMkLst>
      <pc:sldChg chg="addSp delSp modSp mod">
        <pc:chgData name="Kalligeros, Antonis" userId="dae5b2b8-2cad-4b57-85cc-af7152f1c04c" providerId="ADAL" clId="{F9F14EC7-0EC0-4878-A41E-9F3626C12CAE}" dt="2024-02-27T12:25:56.957" v="47" actId="1076"/>
        <pc:sldMkLst>
          <pc:docMk/>
          <pc:sldMk cId="0" sldId="256"/>
        </pc:sldMkLst>
      </pc:sldChg>
      <pc:sldChg chg="addSp modSp mod">
        <pc:chgData name="Kalligeros, Antonis" userId="dae5b2b8-2cad-4b57-85cc-af7152f1c04c" providerId="ADAL" clId="{F9F14EC7-0EC0-4878-A41E-9F3626C12CAE}" dt="2024-02-27T12:25:36.649" v="45" actId="1076"/>
        <pc:sldMkLst>
          <pc:docMk/>
          <pc:sldMk cId="656371581" sldId="257"/>
        </pc:sldMkLst>
      </pc:sldChg>
    </pc:docChg>
  </pc:docChgLst>
  <pc:docChgLst>
    <pc:chgData name="Iqbal, Mohammad Umar" userId="00b7fda7-75c0-4f15-a161-c96a3a5d757e" providerId="ADAL" clId="{E920FAE0-9F38-4F01-A79A-28330B508003}"/>
    <pc:docChg chg="undo redo custSel modSld">
      <pc:chgData name="Iqbal, Mohammad Umar" userId="00b7fda7-75c0-4f15-a161-c96a3a5d757e" providerId="ADAL" clId="{E920FAE0-9F38-4F01-A79A-28330B508003}" dt="2024-07-10T12:29:30.270" v="18" actId="478"/>
      <pc:docMkLst>
        <pc:docMk/>
      </pc:docMkLst>
      <pc:sldChg chg="delSp modSp mod">
        <pc:chgData name="Iqbal, Mohammad Umar" userId="00b7fda7-75c0-4f15-a161-c96a3a5d757e" providerId="ADAL" clId="{E920FAE0-9F38-4F01-A79A-28330B508003}" dt="2024-07-10T12:29:30.270" v="18" actId="478"/>
        <pc:sldMkLst>
          <pc:docMk/>
          <pc:sldMk cId="0" sldId="256"/>
        </pc:sldMkLst>
      </pc:sldChg>
      <pc:sldChg chg="modSp mod">
        <pc:chgData name="Iqbal, Mohammad Umar" userId="00b7fda7-75c0-4f15-a161-c96a3a5d757e" providerId="ADAL" clId="{E920FAE0-9F38-4F01-A79A-28330B508003}" dt="2024-07-10T10:32:22.532" v="17"/>
        <pc:sldMkLst>
          <pc:docMk/>
          <pc:sldMk cId="656371581" sldId="25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37433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C85BFA-5DF5-7CDF-F6CE-5CE9FF93DEA4}"/>
            </a:ext>
          </a:extLst>
        </p:cNvPr>
        <p:cNvGrpSpPr/>
        <p:nvPr/>
      </p:nvGrpSpPr>
      <p:grpSpPr>
        <a:xfrm>
          <a:off x="0" y="0"/>
          <a:ext cx="0" cy="0"/>
          <a:chOff x="0" y="0"/>
          <a:chExt cx="0" cy="0"/>
        </a:xfrm>
      </p:grpSpPr>
      <p:sp>
        <p:nvSpPr>
          <p:cNvPr id="2" name="Notes Placeholder">
            <a:extLst>
              <a:ext uri="{FF2B5EF4-FFF2-40B4-BE49-F238E27FC236}">
                <a16:creationId xmlns:a16="http://schemas.microsoft.com/office/drawing/2014/main" id="{C270B1EB-5ABA-071F-C878-E4511275F248}"/>
              </a:ext>
            </a:extLst>
          </p:cNvP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2189332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4"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5/6/2025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5/6/2025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5/6/2025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6583389" y="8689644"/>
            <a:ext cx="976630" cy="2002789"/>
          </a:xfrm>
          <a:custGeom>
            <a:avLst/>
            <a:gdLst/>
            <a:ahLst/>
            <a:cxnLst/>
            <a:rect l="l" t="t" r="r" b="b"/>
            <a:pathLst>
              <a:path w="976629" h="2002790">
                <a:moveTo>
                  <a:pt x="976615" y="0"/>
                </a:moveTo>
                <a:lnTo>
                  <a:pt x="976615" y="2002358"/>
                </a:lnTo>
                <a:lnTo>
                  <a:pt x="0" y="2002358"/>
                </a:lnTo>
                <a:lnTo>
                  <a:pt x="976615" y="0"/>
                </a:lnTo>
              </a:path>
            </a:pathLst>
          </a:custGeom>
          <a:solidFill>
            <a:srgbClr val="9253A1"/>
          </a:solidFill>
        </p:spPr>
        <p:txBody>
          <a:bodyPr wrap="square" lIns="0" tIns="0" rIns="0" bIns="0" rtlCol="0"/>
          <a:lstStyle/>
          <a:p>
            <a:endParaRPr/>
          </a:p>
        </p:txBody>
      </p:sp>
      <p:sp>
        <p:nvSpPr>
          <p:cNvPr id="17" name="bk object 17"/>
          <p:cNvSpPr/>
          <p:nvPr/>
        </p:nvSpPr>
        <p:spPr>
          <a:xfrm>
            <a:off x="6316573" y="9448572"/>
            <a:ext cx="1243965" cy="1243965"/>
          </a:xfrm>
          <a:custGeom>
            <a:avLst/>
            <a:gdLst/>
            <a:ahLst/>
            <a:cxnLst/>
            <a:rect l="l" t="t" r="r" b="b"/>
            <a:pathLst>
              <a:path w="1243965" h="1243965">
                <a:moveTo>
                  <a:pt x="1243431" y="0"/>
                </a:moveTo>
                <a:lnTo>
                  <a:pt x="1243431" y="1243431"/>
                </a:lnTo>
                <a:lnTo>
                  <a:pt x="0" y="1243431"/>
                </a:lnTo>
                <a:lnTo>
                  <a:pt x="1243431" y="0"/>
                </a:lnTo>
              </a:path>
            </a:pathLst>
          </a:custGeom>
          <a:solidFill>
            <a:srgbClr val="00BCE7"/>
          </a:solidFill>
        </p:spPr>
        <p:txBody>
          <a:bodyPr wrap="square" lIns="0" tIns="0" rIns="0" bIns="0" rtlCol="0"/>
          <a:lstStyle/>
          <a:p>
            <a:endParaRPr/>
          </a:p>
        </p:txBody>
      </p:sp>
      <p:sp>
        <p:nvSpPr>
          <p:cNvPr id="2" name="Holder 2"/>
          <p:cNvSpPr>
            <a:spLocks noGrp="1"/>
          </p:cNvSpPr>
          <p:nvPr>
            <p:ph type="title"/>
          </p:nvPr>
        </p:nvSpPr>
        <p:spPr>
          <a:xfrm>
            <a:off x="378142" y="427735"/>
            <a:ext cx="6806564" cy="171094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8142" y="2459482"/>
            <a:ext cx="6806564"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944862"/>
            <a:ext cx="2420111"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5/6/2025</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8.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87605" y="2080011"/>
            <a:ext cx="6121697" cy="3600986"/>
          </a:xfrm>
          <a:prstGeom prst="rect">
            <a:avLst/>
          </a:prstGeom>
        </p:spPr>
        <p:txBody>
          <a:bodyPr vert="horz" wrap="square" lIns="0" tIns="0" rIns="0" bIns="0" rtlCol="0">
            <a:spAutoFit/>
          </a:bodyPr>
          <a:lstStyle/>
          <a:p>
            <a:pPr marL="12700" algn="r" rtl="1"/>
            <a:r>
              <a:rPr lang="fa-IR" sz="1400" b="1" dirty="0">
                <a:solidFill>
                  <a:srgbClr val="FF0000"/>
                </a:solidFill>
                <a:latin typeface="Calibri" panose="020F0502020204030204" pitchFamily="34" charset="0"/>
                <a:cs typeface="Calibri" panose="020F0502020204030204" pitchFamily="34" charset="0"/>
              </a:rPr>
              <a:t>اطلاعیه مهم:</a:t>
            </a:r>
            <a:endParaRPr lang="en-US" sz="1400" b="1" dirty="0">
              <a:solidFill>
                <a:srgbClr val="FF0000"/>
              </a:solidFill>
              <a:latin typeface="Calibri" panose="020F0502020204030204" pitchFamily="34" charset="0"/>
              <a:cs typeface="Calibri" panose="020F0502020204030204" pitchFamily="34" charset="0"/>
            </a:endParaRPr>
          </a:p>
          <a:p>
            <a:pPr marL="12700" algn="r" rtl="1"/>
            <a:r>
              <a:rPr lang="fa-IR" sz="1200" dirty="0">
                <a:solidFill>
                  <a:srgbClr val="000000"/>
                </a:solidFill>
                <a:latin typeface="Calibri" panose="020F0502020204030204" pitchFamily="34" charset="0"/>
                <a:cs typeface="Calibri" panose="020F0502020204030204" pitchFamily="34" charset="0"/>
              </a:rPr>
              <a:t>خدمات امدادرسانی </a:t>
            </a:r>
            <a:r>
              <a:rPr lang="en-US" sz="1200" dirty="0">
                <a:solidFill>
                  <a:srgbClr val="000000"/>
                </a:solidFill>
                <a:latin typeface="Calibri" panose="020F0502020204030204" pitchFamily="34" charset="0"/>
                <a:cs typeface="Calibri" panose="020F0502020204030204" pitchFamily="34" charset="0"/>
              </a:rPr>
              <a:t>CRS</a:t>
            </a:r>
            <a:r>
              <a:rPr lang="ur-PK" sz="1200" dirty="0">
                <a:solidFill>
                  <a:srgbClr val="000000"/>
                </a:solidFill>
                <a:latin typeface="Calibri" panose="020F0502020204030204" pitchFamily="34" charset="0"/>
                <a:cs typeface="Calibri" panose="020F0502020204030204" pitchFamily="34" charset="0"/>
              </a:rPr>
              <a:t> </a:t>
            </a:r>
            <a:r>
              <a:rPr lang="en-US" sz="1200" dirty="0">
                <a:solidFill>
                  <a:srgbClr val="000000"/>
                </a:solidFill>
                <a:latin typeface="Calibri" panose="020F0502020204030204" pitchFamily="34" charset="0"/>
                <a:cs typeface="Calibri" panose="020F0502020204030204" pitchFamily="34" charset="0"/>
              </a:rPr>
              <a:t> </a:t>
            </a:r>
            <a:r>
              <a:rPr lang="fa-IR" sz="1200" dirty="0">
                <a:solidFill>
                  <a:srgbClr val="000000"/>
                </a:solidFill>
                <a:latin typeface="Calibri" panose="020F0502020204030204" pitchFamily="34" charset="0"/>
                <a:cs typeface="Calibri" panose="020F0502020204030204" pitchFamily="34" charset="0"/>
              </a:rPr>
              <a:t>در تاریخ </a:t>
            </a:r>
            <a:r>
              <a:rPr lang="fa-IR" sz="1200" b="1" dirty="0">
                <a:solidFill>
                  <a:srgbClr val="FF0000"/>
                </a:solidFill>
                <a:latin typeface="Calibri" panose="020F0502020204030204" pitchFamily="34" charset="0"/>
                <a:cs typeface="Calibri" panose="020F0502020204030204" pitchFamily="34" charset="0"/>
              </a:rPr>
              <a:t>۳۰ ژوئن ۲۰۲۵</a:t>
            </a:r>
            <a:r>
              <a:rPr lang="fa-IR" sz="1200" dirty="0">
                <a:solidFill>
                  <a:srgbClr val="000000"/>
                </a:solidFill>
                <a:latin typeface="Calibri" panose="020F0502020204030204" pitchFamily="34" charset="0"/>
                <a:cs typeface="Calibri" panose="020F0502020204030204" pitchFamily="34" charset="0"/>
              </a:rPr>
              <a:t> تمام فعالیت‌های خود را متوقف خواهد کرد. </a:t>
            </a:r>
            <a:r>
              <a:rPr lang="fa-IR" sz="1200" b="1" dirty="0">
                <a:solidFill>
                  <a:srgbClr val="000000"/>
                </a:solidFill>
                <a:latin typeface="Calibri" panose="020F0502020204030204" pitchFamily="34" charset="0"/>
                <a:cs typeface="Calibri" panose="020F0502020204030204" pitchFamily="34" charset="0"/>
              </a:rPr>
              <a:t>آخرین پرداختی </a:t>
            </a:r>
            <a:r>
              <a:rPr lang="fa-IR" sz="1200" dirty="0">
                <a:solidFill>
                  <a:srgbClr val="000000"/>
                </a:solidFill>
                <a:latin typeface="Calibri" panose="020F0502020204030204" pitchFamily="34" charset="0"/>
                <a:cs typeface="Calibri" panose="020F0502020204030204" pitchFamily="34" charset="0"/>
              </a:rPr>
              <a:t>که ما انجام خواهیم داد مربوط به واجدین شرایط </a:t>
            </a:r>
            <a:r>
              <a:rPr lang="fa-IR" sz="1200" b="1" dirty="0">
                <a:solidFill>
                  <a:srgbClr val="000000"/>
                </a:solidFill>
                <a:latin typeface="Calibri" panose="020F0502020204030204" pitchFamily="34" charset="0"/>
                <a:cs typeface="Calibri" panose="020F0502020204030204" pitchFamily="34" charset="0"/>
              </a:rPr>
              <a:t>مارس ۲۰۲۵ </a:t>
            </a:r>
            <a:r>
              <a:rPr lang="fa-IR" sz="1200" dirty="0">
                <a:solidFill>
                  <a:srgbClr val="000000"/>
                </a:solidFill>
                <a:latin typeface="Calibri" panose="020F0502020204030204" pitchFamily="34" charset="0"/>
                <a:cs typeface="Calibri" panose="020F0502020204030204" pitchFamily="34" charset="0"/>
              </a:rPr>
              <a:t>خواهد بود. پس از ۳۰ ژوئن، در صورت نیاز به هرگونه اطلاعات یا کمکی در مورد پروژه نقدی، لطفاً با مسئول </a:t>
            </a:r>
            <a:r>
              <a:rPr lang="fa-IR" sz="1200" b="1" dirty="0">
                <a:solidFill>
                  <a:srgbClr val="000000"/>
                </a:solidFill>
                <a:latin typeface="Calibri" panose="020F0502020204030204" pitchFamily="34" charset="0"/>
                <a:cs typeface="Calibri" panose="020F0502020204030204" pitchFamily="34" charset="0"/>
              </a:rPr>
              <a:t>اسکان در اردوگاه خود </a:t>
            </a:r>
            <a:r>
              <a:rPr lang="fa-IR" sz="1200" dirty="0">
                <a:solidFill>
                  <a:srgbClr val="000000"/>
                </a:solidFill>
                <a:latin typeface="Calibri" panose="020F0502020204030204" pitchFamily="34" charset="0"/>
                <a:cs typeface="Calibri" panose="020F0502020204030204" pitchFamily="34" charset="0"/>
              </a:rPr>
              <a:t>تماس بگیرید.</a:t>
            </a:r>
            <a:endParaRPr lang="en-US" sz="1200" dirty="0">
              <a:solidFill>
                <a:srgbClr val="000000"/>
              </a:solidFill>
              <a:latin typeface="Calibri" panose="020F0502020204030204" pitchFamily="34" charset="0"/>
              <a:cs typeface="Calibri" panose="020F0502020204030204" pitchFamily="34" charset="0"/>
            </a:endParaRPr>
          </a:p>
          <a:p>
            <a:pPr marL="12700" algn="r" rtl="1"/>
            <a:endParaRPr lang="en-US" sz="1200" b="0" i="0" u="none" strike="noStrike" dirty="0">
              <a:solidFill>
                <a:srgbClr val="000000"/>
              </a:solidFill>
              <a:effectLst/>
              <a:latin typeface="Calibri" panose="020F0502020204030204" pitchFamily="34" charset="0"/>
              <a:cs typeface="Calibri" panose="020F0502020204030204" pitchFamily="34" charset="0"/>
            </a:endParaRPr>
          </a:p>
          <a:p>
            <a:pPr marL="12700" algn="r" rtl="1"/>
            <a:r>
              <a:rPr lang="fa-IR" sz="1200" b="1" i="0" u="none" strike="noStrike" dirty="0">
                <a:solidFill>
                  <a:srgbClr val="9253A1"/>
                </a:solidFill>
                <a:effectLst/>
                <a:latin typeface="Calibri" panose="020F0502020204030204" pitchFamily="34" charset="0"/>
                <a:cs typeface="Calibri" panose="020F0502020204030204" pitchFamily="34" charset="0"/>
              </a:rPr>
              <a:t>اطلاعات مهم</a:t>
            </a:r>
            <a:endParaRPr lang="en-US" sz="1200" b="1" i="0" u="none" strike="noStrike" dirty="0">
              <a:solidFill>
                <a:srgbClr val="9253A1"/>
              </a:solidFill>
              <a:effectLst/>
              <a:latin typeface="Calibri" panose="020F0502020204030204" pitchFamily="34" charset="0"/>
              <a:cs typeface="Calibri" panose="020F0502020204030204" pitchFamily="34" charset="0"/>
            </a:endParaRPr>
          </a:p>
          <a:p>
            <a:pPr marL="12700" algn="r" rtl="1"/>
            <a:endParaRPr lang="en-US" sz="1200" dirty="0">
              <a:solidFill>
                <a:srgbClr val="000000"/>
              </a:solidFill>
              <a:latin typeface="Calibri" panose="020F0502020204030204" pitchFamily="34" charset="0"/>
              <a:cs typeface="Calibri" panose="020F0502020204030204" pitchFamily="34" charset="0"/>
            </a:endParaRPr>
          </a:p>
          <a:p>
            <a:pPr marL="12700" algn="r" rtl="1"/>
            <a:r>
              <a:rPr lang="fa-IR" sz="1200" b="0" i="0" u="none" strike="noStrike" dirty="0">
                <a:solidFill>
                  <a:srgbClr val="000000"/>
                </a:solidFill>
                <a:effectLst/>
                <a:latin typeface="Calibri" panose="020F0502020204030204" pitchFamily="34" charset="0"/>
                <a:cs typeface="Calibri" panose="020F0502020204030204" pitchFamily="34" charset="0"/>
              </a:rPr>
              <a:t>برنامه کمک نقدی یونان به متقاضیان حمایت بین المللی ارائه می شود که در محل اقامت رسمی ارائه شده توسط مقامات یونانی اقامت دارند. اینها تسهیلات باز پذیرش، مراکز پذیرش و شناسایی </a:t>
            </a:r>
            <a:r>
              <a:rPr lang="ur-PK" sz="1200" dirty="0">
                <a:solidFill>
                  <a:srgbClr val="000000"/>
                </a:solidFill>
                <a:latin typeface="Calibri" panose="020F0502020204030204" pitchFamily="34" charset="0"/>
                <a:cs typeface="Calibri" panose="020F0502020204030204" pitchFamily="34" charset="0"/>
              </a:rPr>
              <a:t>(</a:t>
            </a:r>
            <a:r>
              <a:rPr lang="en-US" sz="1200" dirty="0">
                <a:solidFill>
                  <a:srgbClr val="000000"/>
                </a:solidFill>
                <a:latin typeface="Calibri" panose="020F0502020204030204" pitchFamily="34" charset="0"/>
                <a:cs typeface="Calibri" panose="020F0502020204030204" pitchFamily="34" charset="0"/>
              </a:rPr>
              <a:t>RIC</a:t>
            </a:r>
            <a:r>
              <a:rPr lang="ur-PK" sz="1200" b="0" i="0" u="none" strike="noStrike" dirty="0">
                <a:solidFill>
                  <a:srgbClr val="000000"/>
                </a:solidFill>
                <a:effectLst/>
                <a:latin typeface="Calibri" panose="020F0502020204030204" pitchFamily="34" charset="0"/>
                <a:cs typeface="Calibri" panose="020F0502020204030204" pitchFamily="34" charset="0"/>
              </a:rPr>
              <a:t>)</a:t>
            </a:r>
            <a:r>
              <a:rPr lang="en-US" sz="1200" b="0" i="0" u="none" strike="noStrike" dirty="0">
                <a:solidFill>
                  <a:srgbClr val="000000"/>
                </a:solidFill>
                <a:effectLst/>
                <a:latin typeface="Calibri" panose="020F0502020204030204" pitchFamily="34" charset="0"/>
                <a:cs typeface="Calibri" panose="020F0502020204030204" pitchFamily="34" charset="0"/>
              </a:rPr>
              <a:t> </a:t>
            </a:r>
            <a:r>
              <a:rPr lang="fa-IR" sz="1200" b="0" i="0" u="none" strike="noStrike" dirty="0">
                <a:solidFill>
                  <a:srgbClr val="000000"/>
                </a:solidFill>
                <a:effectLst/>
                <a:latin typeface="Calibri" panose="020F0502020204030204" pitchFamily="34" charset="0"/>
                <a:cs typeface="Calibri" panose="020F0502020204030204" pitchFamily="34" charset="0"/>
              </a:rPr>
              <a:t>و سرپناه هایی هستند که با وزارت مهاجرت و پناهندگی همکاری می کنند.</a:t>
            </a:r>
            <a:endParaRPr lang="en-US" sz="1200" dirty="0"/>
          </a:p>
          <a:p>
            <a:pPr marL="12700" algn="r" rtl="1"/>
            <a:endParaRPr lang="en-US" sz="1400" b="1" i="0" u="none" strike="noStrike" dirty="0">
              <a:solidFill>
                <a:srgbClr val="9253A1"/>
              </a:solidFill>
              <a:effectLst/>
              <a:latin typeface="Calibri" panose="020F0502020204030204" pitchFamily="34" charset="0"/>
              <a:cs typeface="Calibri" panose="020F0502020204030204" pitchFamily="34" charset="0"/>
            </a:endParaRPr>
          </a:p>
          <a:p>
            <a:pPr marL="12700" algn="r" rtl="1"/>
            <a:r>
              <a:rPr lang="fa-IR" sz="1200" dirty="0">
                <a:cs typeface="Calibri" panose="020F0502020204030204" pitchFamily="34" charset="0"/>
              </a:rPr>
              <a:t>این برنامه توسط وزارت مهاجرت و پناهندگی از طریق خدمات امداد کاتولیک و شریک آن کاریتاس آتن مدیریت می شود. کمک های نقدی به شما ارائه می شود تا به شما در تامین نیازهای اولیه مانند غذا، پوشاک، کفش، بهداشت شخصی، مخابرات، رفت و آمد  در محل سکونت و همچنین هزینه های اولیه مدرسه و دارو کمک کند.این کمک برای پوشش این نیازها به مدت یک ماه از تاریخی که کد پرداخت خود را برای دریافت کمک دریافت کردید در نظر گرفته شده است.</a:t>
            </a:r>
            <a:endParaRPr lang="en-US" sz="1200" dirty="0"/>
          </a:p>
          <a:p>
            <a:pPr marL="12700" algn="r" rtl="1"/>
            <a:endParaRPr lang="en-US" sz="1200" dirty="0"/>
          </a:p>
          <a:p>
            <a:pPr marL="12700" algn="r" rtl="1"/>
            <a:r>
              <a:rPr lang="fa-IR" sz="1400" b="1" i="0" u="none" strike="noStrike" dirty="0">
                <a:solidFill>
                  <a:srgbClr val="9253A1"/>
                </a:solidFill>
                <a:effectLst/>
                <a:latin typeface="Calibri" panose="020F0502020204030204" pitchFamily="34" charset="0"/>
                <a:cs typeface="Calibri" panose="020F0502020204030204" pitchFamily="34" charset="0"/>
              </a:rPr>
              <a:t>1. چگونه کمک مالی دریافت خواهم کرد؟</a:t>
            </a:r>
          </a:p>
          <a:p>
            <a:pPr marL="12700" algn="r" rtl="1"/>
            <a:r>
              <a:rPr lang="fa-IR" sz="1200" b="0" i="0" u="none" strike="noStrike" dirty="0">
                <a:solidFill>
                  <a:srgbClr val="000000"/>
                </a:solidFill>
                <a:effectLst/>
                <a:latin typeface="Calibri" panose="020F0502020204030204" pitchFamily="34" charset="0"/>
                <a:cs typeface="Calibri" panose="020F0502020204030204" pitchFamily="34" charset="0"/>
              </a:rPr>
              <a:t> می توانید آن را مستقیماً از آژانس همکار دریافت کنید.</a:t>
            </a:r>
            <a:r>
              <a:rPr lang="fa-IR" sz="1200" b="1" i="0" u="none" strike="noStrike" dirty="0">
                <a:solidFill>
                  <a:srgbClr val="000000"/>
                </a:solidFill>
                <a:effectLst/>
                <a:latin typeface="Calibri" panose="020F0502020204030204" pitchFamily="34" charset="0"/>
                <a:cs typeface="Calibri" panose="020F0502020204030204" pitchFamily="34" charset="0"/>
              </a:rPr>
              <a:t>پس از این که کد پرداختی خود را طریق شماره  تلفن همراه خود دریافت کردید</a:t>
            </a:r>
            <a:endParaRPr lang="en-US" sz="1200" b="1" i="0" u="none" strike="noStrike" dirty="0">
              <a:solidFill>
                <a:srgbClr val="000000"/>
              </a:solidFill>
              <a:effectLst/>
              <a:latin typeface="Calibri" panose="020F0502020204030204" pitchFamily="34" charset="0"/>
              <a:cs typeface="Calibri" panose="020F0502020204030204" pitchFamily="34" charset="0"/>
            </a:endParaRPr>
          </a:p>
        </p:txBody>
      </p:sp>
      <p:sp>
        <p:nvSpPr>
          <p:cNvPr id="6" name="object 6"/>
          <p:cNvSpPr txBox="1"/>
          <p:nvPr/>
        </p:nvSpPr>
        <p:spPr>
          <a:xfrm>
            <a:off x="1525620" y="1537607"/>
            <a:ext cx="4436745" cy="564257"/>
          </a:xfrm>
          <a:prstGeom prst="rect">
            <a:avLst/>
          </a:prstGeom>
        </p:spPr>
        <p:txBody>
          <a:bodyPr vert="horz" wrap="square" lIns="0" tIns="0" rIns="0" bIns="0" rtlCol="0">
            <a:spAutoFit/>
          </a:bodyPr>
          <a:lstStyle/>
          <a:p>
            <a:pPr algn="ctr">
              <a:lnSpc>
                <a:spcPts val="2240"/>
              </a:lnSpc>
            </a:pPr>
            <a:r>
              <a:rPr lang="fa-IR" sz="2000" b="1" i="0" u="none" strike="noStrike" dirty="0">
                <a:solidFill>
                  <a:srgbClr val="FF0000"/>
                </a:solidFill>
                <a:effectLst/>
                <a:latin typeface="Calibri" panose="020F0502020204030204" pitchFamily="34" charset="0"/>
                <a:cs typeface="Calibri" panose="020F0502020204030204" pitchFamily="34" charset="0"/>
              </a:rPr>
              <a:t>اطلاعات مهم</a:t>
            </a:r>
          </a:p>
          <a:p>
            <a:pPr algn="ctr">
              <a:lnSpc>
                <a:spcPts val="2240"/>
              </a:lnSpc>
            </a:pPr>
            <a:endParaRPr lang="en-GB" sz="1900" dirty="0">
              <a:solidFill>
                <a:srgbClr val="FF0000"/>
              </a:solidFill>
              <a:latin typeface="Calibri"/>
              <a:cs typeface="Calibri"/>
            </a:endParaRPr>
          </a:p>
        </p:txBody>
      </p:sp>
      <p:sp>
        <p:nvSpPr>
          <p:cNvPr id="7" name="object 7"/>
          <p:cNvSpPr/>
          <p:nvPr/>
        </p:nvSpPr>
        <p:spPr>
          <a:xfrm>
            <a:off x="509660" y="1503581"/>
            <a:ext cx="495300" cy="495300"/>
          </a:xfrm>
          <a:custGeom>
            <a:avLst/>
            <a:gdLst/>
            <a:ahLst/>
            <a:cxnLst/>
            <a:rect l="l" t="t" r="r" b="b"/>
            <a:pathLst>
              <a:path w="495300" h="495300">
                <a:moveTo>
                  <a:pt x="247650" y="0"/>
                </a:moveTo>
                <a:lnTo>
                  <a:pt x="207478" y="3241"/>
                </a:lnTo>
                <a:lnTo>
                  <a:pt x="169371" y="12624"/>
                </a:lnTo>
                <a:lnTo>
                  <a:pt x="133838" y="27641"/>
                </a:lnTo>
                <a:lnTo>
                  <a:pt x="101388" y="47780"/>
                </a:lnTo>
                <a:lnTo>
                  <a:pt x="59611" y="86479"/>
                </a:lnTo>
                <a:lnTo>
                  <a:pt x="27641" y="133838"/>
                </a:lnTo>
                <a:lnTo>
                  <a:pt x="12624" y="169371"/>
                </a:lnTo>
                <a:lnTo>
                  <a:pt x="3241" y="207478"/>
                </a:lnTo>
                <a:lnTo>
                  <a:pt x="0" y="247650"/>
                </a:lnTo>
                <a:lnTo>
                  <a:pt x="820" y="267961"/>
                </a:lnTo>
                <a:lnTo>
                  <a:pt x="7197" y="307165"/>
                </a:lnTo>
                <a:lnTo>
                  <a:pt x="19460" y="344048"/>
                </a:lnTo>
                <a:lnTo>
                  <a:pt x="37102" y="378103"/>
                </a:lnTo>
                <a:lnTo>
                  <a:pt x="72532" y="422767"/>
                </a:lnTo>
                <a:lnTo>
                  <a:pt x="117196" y="458197"/>
                </a:lnTo>
                <a:lnTo>
                  <a:pt x="151251" y="475839"/>
                </a:lnTo>
                <a:lnTo>
                  <a:pt x="188134" y="488102"/>
                </a:lnTo>
                <a:lnTo>
                  <a:pt x="227338" y="494479"/>
                </a:lnTo>
                <a:lnTo>
                  <a:pt x="247650" y="495300"/>
                </a:lnTo>
                <a:lnTo>
                  <a:pt x="267961" y="494479"/>
                </a:lnTo>
                <a:lnTo>
                  <a:pt x="307165" y="488102"/>
                </a:lnTo>
                <a:lnTo>
                  <a:pt x="344048" y="475839"/>
                </a:lnTo>
                <a:lnTo>
                  <a:pt x="378103" y="458197"/>
                </a:lnTo>
                <a:lnTo>
                  <a:pt x="422767" y="422767"/>
                </a:lnTo>
                <a:lnTo>
                  <a:pt x="458197" y="378103"/>
                </a:lnTo>
                <a:lnTo>
                  <a:pt x="475839" y="344048"/>
                </a:lnTo>
                <a:lnTo>
                  <a:pt x="488102" y="307165"/>
                </a:lnTo>
                <a:lnTo>
                  <a:pt x="494479" y="267961"/>
                </a:lnTo>
                <a:lnTo>
                  <a:pt x="495300" y="247650"/>
                </a:lnTo>
                <a:lnTo>
                  <a:pt x="494479" y="227338"/>
                </a:lnTo>
                <a:lnTo>
                  <a:pt x="488102" y="188134"/>
                </a:lnTo>
                <a:lnTo>
                  <a:pt x="475839" y="151251"/>
                </a:lnTo>
                <a:lnTo>
                  <a:pt x="458197" y="117196"/>
                </a:lnTo>
                <a:lnTo>
                  <a:pt x="422767" y="72532"/>
                </a:lnTo>
                <a:lnTo>
                  <a:pt x="378103" y="37102"/>
                </a:lnTo>
                <a:lnTo>
                  <a:pt x="344048" y="19460"/>
                </a:lnTo>
                <a:lnTo>
                  <a:pt x="307165" y="7197"/>
                </a:lnTo>
                <a:lnTo>
                  <a:pt x="267961" y="820"/>
                </a:lnTo>
                <a:lnTo>
                  <a:pt x="247650" y="0"/>
                </a:lnTo>
                <a:close/>
              </a:path>
            </a:pathLst>
          </a:custGeom>
          <a:solidFill>
            <a:srgbClr val="9253A1"/>
          </a:solidFill>
        </p:spPr>
        <p:txBody>
          <a:bodyPr wrap="square" lIns="0" tIns="0" rIns="0" bIns="0" rtlCol="0"/>
          <a:lstStyle/>
          <a:p>
            <a:endParaRPr/>
          </a:p>
        </p:txBody>
      </p:sp>
      <p:sp>
        <p:nvSpPr>
          <p:cNvPr id="8" name="object 8"/>
          <p:cNvSpPr txBox="1"/>
          <p:nvPr/>
        </p:nvSpPr>
        <p:spPr>
          <a:xfrm>
            <a:off x="656345" y="1524250"/>
            <a:ext cx="240029" cy="419100"/>
          </a:xfrm>
          <a:prstGeom prst="rect">
            <a:avLst/>
          </a:prstGeom>
        </p:spPr>
        <p:txBody>
          <a:bodyPr vert="horz" wrap="square" lIns="0" tIns="0" rIns="0" bIns="0" rtlCol="0">
            <a:spAutoFit/>
          </a:bodyPr>
          <a:lstStyle/>
          <a:p>
            <a:pPr marL="12700">
              <a:lnSpc>
                <a:spcPct val="100000"/>
              </a:lnSpc>
            </a:pPr>
            <a:r>
              <a:rPr sz="3100" b="1" spc="240">
                <a:solidFill>
                  <a:srgbClr val="FFFFFF"/>
                </a:solidFill>
                <a:latin typeface="Calibri"/>
                <a:cs typeface="Calibri"/>
              </a:rPr>
              <a:t>?</a:t>
            </a:r>
            <a:endParaRPr sz="3100">
              <a:latin typeface="Calibri"/>
              <a:cs typeface="Calibri"/>
            </a:endParaRPr>
          </a:p>
        </p:txBody>
      </p:sp>
      <p:sp>
        <p:nvSpPr>
          <p:cNvPr id="9" name="object 9"/>
          <p:cNvSpPr/>
          <p:nvPr/>
        </p:nvSpPr>
        <p:spPr>
          <a:xfrm>
            <a:off x="6472104" y="1506928"/>
            <a:ext cx="495300" cy="495300"/>
          </a:xfrm>
          <a:custGeom>
            <a:avLst/>
            <a:gdLst/>
            <a:ahLst/>
            <a:cxnLst/>
            <a:rect l="l" t="t" r="r" b="b"/>
            <a:pathLst>
              <a:path w="495300" h="495300">
                <a:moveTo>
                  <a:pt x="247650" y="0"/>
                </a:moveTo>
                <a:lnTo>
                  <a:pt x="207478" y="3241"/>
                </a:lnTo>
                <a:lnTo>
                  <a:pt x="169371" y="12624"/>
                </a:lnTo>
                <a:lnTo>
                  <a:pt x="133838" y="27641"/>
                </a:lnTo>
                <a:lnTo>
                  <a:pt x="101388" y="47780"/>
                </a:lnTo>
                <a:lnTo>
                  <a:pt x="59611" y="86479"/>
                </a:lnTo>
                <a:lnTo>
                  <a:pt x="27641" y="133838"/>
                </a:lnTo>
                <a:lnTo>
                  <a:pt x="12624" y="169371"/>
                </a:lnTo>
                <a:lnTo>
                  <a:pt x="3241" y="207478"/>
                </a:lnTo>
                <a:lnTo>
                  <a:pt x="0" y="247650"/>
                </a:lnTo>
                <a:lnTo>
                  <a:pt x="820" y="267961"/>
                </a:lnTo>
                <a:lnTo>
                  <a:pt x="7197" y="307165"/>
                </a:lnTo>
                <a:lnTo>
                  <a:pt x="19460" y="344048"/>
                </a:lnTo>
                <a:lnTo>
                  <a:pt x="37102" y="378103"/>
                </a:lnTo>
                <a:lnTo>
                  <a:pt x="72532" y="422767"/>
                </a:lnTo>
                <a:lnTo>
                  <a:pt x="117196" y="458197"/>
                </a:lnTo>
                <a:lnTo>
                  <a:pt x="151251" y="475839"/>
                </a:lnTo>
                <a:lnTo>
                  <a:pt x="188134" y="488102"/>
                </a:lnTo>
                <a:lnTo>
                  <a:pt x="227338" y="494479"/>
                </a:lnTo>
                <a:lnTo>
                  <a:pt x="247650" y="495300"/>
                </a:lnTo>
                <a:lnTo>
                  <a:pt x="267961" y="494479"/>
                </a:lnTo>
                <a:lnTo>
                  <a:pt x="307165" y="488102"/>
                </a:lnTo>
                <a:lnTo>
                  <a:pt x="344048" y="475839"/>
                </a:lnTo>
                <a:lnTo>
                  <a:pt x="378103" y="458197"/>
                </a:lnTo>
                <a:lnTo>
                  <a:pt x="422767" y="422767"/>
                </a:lnTo>
                <a:lnTo>
                  <a:pt x="458197" y="378103"/>
                </a:lnTo>
                <a:lnTo>
                  <a:pt x="475839" y="344048"/>
                </a:lnTo>
                <a:lnTo>
                  <a:pt x="488102" y="307165"/>
                </a:lnTo>
                <a:lnTo>
                  <a:pt x="494479" y="267961"/>
                </a:lnTo>
                <a:lnTo>
                  <a:pt x="495300" y="247650"/>
                </a:lnTo>
                <a:lnTo>
                  <a:pt x="494479" y="227338"/>
                </a:lnTo>
                <a:lnTo>
                  <a:pt x="488102" y="188134"/>
                </a:lnTo>
                <a:lnTo>
                  <a:pt x="475839" y="151251"/>
                </a:lnTo>
                <a:lnTo>
                  <a:pt x="458197" y="117196"/>
                </a:lnTo>
                <a:lnTo>
                  <a:pt x="422767" y="72532"/>
                </a:lnTo>
                <a:lnTo>
                  <a:pt x="378103" y="37102"/>
                </a:lnTo>
                <a:lnTo>
                  <a:pt x="344048" y="19460"/>
                </a:lnTo>
                <a:lnTo>
                  <a:pt x="307165" y="7197"/>
                </a:lnTo>
                <a:lnTo>
                  <a:pt x="267961" y="820"/>
                </a:lnTo>
                <a:lnTo>
                  <a:pt x="247650" y="0"/>
                </a:lnTo>
                <a:close/>
              </a:path>
            </a:pathLst>
          </a:custGeom>
          <a:solidFill>
            <a:srgbClr val="9253A1"/>
          </a:solidFill>
        </p:spPr>
        <p:txBody>
          <a:bodyPr wrap="square" lIns="0" tIns="0" rIns="0" bIns="0" rtlCol="0"/>
          <a:lstStyle/>
          <a:p>
            <a:endParaRPr/>
          </a:p>
        </p:txBody>
      </p:sp>
      <p:sp>
        <p:nvSpPr>
          <p:cNvPr id="10" name="object 10"/>
          <p:cNvSpPr/>
          <p:nvPr/>
        </p:nvSpPr>
        <p:spPr>
          <a:xfrm>
            <a:off x="6567117" y="1601131"/>
            <a:ext cx="306899" cy="306895"/>
          </a:xfrm>
          <a:prstGeom prst="rect">
            <a:avLst/>
          </a:prstGeom>
          <a:blipFill>
            <a:blip r:embed="rId3" cstate="print"/>
            <a:stretch>
              <a:fillRect/>
            </a:stretch>
          </a:blipFill>
        </p:spPr>
        <p:txBody>
          <a:bodyPr wrap="square" lIns="0" tIns="0" rIns="0" bIns="0" rtlCol="0"/>
          <a:lstStyle/>
          <a:p>
            <a:endParaRPr/>
          </a:p>
        </p:txBody>
      </p:sp>
      <p:sp>
        <p:nvSpPr>
          <p:cNvPr id="29" name="TextBox 28">
            <a:extLst>
              <a:ext uri="{FF2B5EF4-FFF2-40B4-BE49-F238E27FC236}">
                <a16:creationId xmlns:a16="http://schemas.microsoft.com/office/drawing/2014/main" id="{D6282459-CFC2-9AC7-5923-B7921DB28F95}"/>
              </a:ext>
            </a:extLst>
          </p:cNvPr>
          <p:cNvSpPr txBox="1"/>
          <p:nvPr/>
        </p:nvSpPr>
        <p:spPr>
          <a:xfrm>
            <a:off x="224659" y="868854"/>
            <a:ext cx="6886575" cy="584775"/>
          </a:xfrm>
          <a:prstGeom prst="rect">
            <a:avLst/>
          </a:prstGeom>
          <a:noFill/>
        </p:spPr>
        <p:txBody>
          <a:bodyPr wrap="square" rtlCol="0">
            <a:spAutoFit/>
          </a:bodyPr>
          <a:lstStyle/>
          <a:p>
            <a:pPr algn="ctr" rtl="1"/>
            <a:r>
              <a:rPr lang="fa-IR" sz="1600" dirty="0">
                <a:solidFill>
                  <a:srgbClr val="224A93"/>
                </a:solidFill>
                <a:cs typeface="Calibri" panose="020F0502020204030204" pitchFamily="34" charset="0"/>
              </a:rPr>
              <a:t>وزارت مهاجرت و پناهندگی </a:t>
            </a:r>
            <a:endParaRPr lang="en-US" sz="1600" dirty="0">
              <a:solidFill>
                <a:srgbClr val="224A93"/>
              </a:solidFill>
              <a:cs typeface="Calibri" panose="020F0502020204030204" pitchFamily="34" charset="0"/>
            </a:endParaRPr>
          </a:p>
          <a:p>
            <a:pPr algn="ctr" rtl="1"/>
            <a:r>
              <a:rPr lang="fa-IR" sz="1600" dirty="0">
                <a:solidFill>
                  <a:srgbClr val="224A93"/>
                </a:solidFill>
                <a:cs typeface="Calibri" panose="020F0502020204030204" pitchFamily="34" charset="0"/>
              </a:rPr>
              <a:t>یونان</a:t>
            </a:r>
            <a:r>
              <a:rPr lang="en-US" sz="1600" dirty="0">
                <a:solidFill>
                  <a:srgbClr val="224A93"/>
                </a:solidFill>
              </a:rPr>
              <a:t> </a:t>
            </a:r>
            <a:r>
              <a:rPr lang="fa-IR" sz="1600" dirty="0">
                <a:solidFill>
                  <a:srgbClr val="224A93"/>
                </a:solidFill>
                <a:cs typeface="Calibri" panose="020F0502020204030204" pitchFamily="34" charset="0"/>
              </a:rPr>
              <a:t>برنامه کمک نقدی یونان به متقاضیان حفاظت بین المللی</a:t>
            </a:r>
          </a:p>
        </p:txBody>
      </p:sp>
      <p:grpSp>
        <p:nvGrpSpPr>
          <p:cNvPr id="36" name="Group 35">
            <a:extLst>
              <a:ext uri="{FF2B5EF4-FFF2-40B4-BE49-F238E27FC236}">
                <a16:creationId xmlns:a16="http://schemas.microsoft.com/office/drawing/2014/main" id="{75534D21-0BB8-A277-BC77-003442981520}"/>
              </a:ext>
            </a:extLst>
          </p:cNvPr>
          <p:cNvGrpSpPr/>
          <p:nvPr/>
        </p:nvGrpSpPr>
        <p:grpSpPr>
          <a:xfrm>
            <a:off x="538024" y="5866359"/>
            <a:ext cx="6466056" cy="3309003"/>
            <a:chOff x="523327" y="5298123"/>
            <a:chExt cx="6466056" cy="3309003"/>
          </a:xfrm>
        </p:grpSpPr>
        <p:sp>
          <p:nvSpPr>
            <p:cNvPr id="4" name="object 4"/>
            <p:cNvSpPr txBox="1"/>
            <p:nvPr/>
          </p:nvSpPr>
          <p:spPr>
            <a:xfrm>
              <a:off x="656345" y="5298123"/>
              <a:ext cx="6252958" cy="923330"/>
            </a:xfrm>
            <a:prstGeom prst="rect">
              <a:avLst/>
            </a:prstGeom>
          </p:spPr>
          <p:txBody>
            <a:bodyPr vert="horz" wrap="square" lIns="0" tIns="0" rIns="0" bIns="0" rtlCol="0">
              <a:spAutoFit/>
            </a:bodyPr>
            <a:lstStyle/>
            <a:p>
              <a:pPr marL="12700" algn="r" rtl="1">
                <a:buClr>
                  <a:srgbClr val="9253A1"/>
                </a:buClr>
                <a:tabLst>
                  <a:tab pos="187960" algn="l"/>
                </a:tabLst>
              </a:pPr>
              <a:r>
                <a:rPr lang="en-US" sz="1400" b="1" i="0" u="none" strike="noStrike" dirty="0">
                  <a:solidFill>
                    <a:srgbClr val="9253A1"/>
                  </a:solidFill>
                  <a:effectLst/>
                  <a:latin typeface="Calibri" panose="020F0502020204030204" pitchFamily="34" charset="0"/>
                  <a:cs typeface="Calibri" panose="020F0502020204030204" pitchFamily="34" charset="0"/>
                </a:rPr>
                <a:t>2</a:t>
              </a:r>
              <a:r>
                <a:rPr lang="fa-IR" sz="1400" b="1" i="0" u="none" strike="noStrike" dirty="0">
                  <a:solidFill>
                    <a:srgbClr val="9253A1"/>
                  </a:solidFill>
                  <a:effectLst/>
                  <a:latin typeface="Calibri" panose="020F0502020204030204" pitchFamily="34" charset="0"/>
                  <a:cs typeface="Calibri" panose="020F0502020204030204" pitchFamily="34" charset="0"/>
                </a:rPr>
                <a:t>. چه زمانی می توانم کمک نقدی خود را دریافت کنم؟</a:t>
              </a:r>
            </a:p>
            <a:p>
              <a:pPr marL="184150" indent="-171450" algn="r" rtl="1">
                <a:buClr>
                  <a:srgbClr val="9253A1"/>
                </a:buClr>
                <a:buFont typeface="Arial" panose="020B0604020202020204" pitchFamily="34" charset="0"/>
                <a:buChar char="•"/>
                <a:tabLst>
                  <a:tab pos="187960" algn="l"/>
                </a:tabLst>
              </a:pPr>
              <a:r>
                <a:rPr lang="fa-IR" sz="1200" b="0" i="0" u="none" strike="noStrike" dirty="0">
                  <a:solidFill>
                    <a:srgbClr val="000000"/>
                  </a:solidFill>
                  <a:effectLst/>
                  <a:latin typeface="Calibri" panose="020F0502020204030204" pitchFamily="34" charset="0"/>
                  <a:cs typeface="Calibri" panose="020F0502020204030204" pitchFamily="34" charset="0"/>
                </a:rPr>
                <a:t>یک پیام کوتاه یا وایبر بر روی شماره تلفن همراه خود دریافت خواهید کرد که به شما اطلاع می دهد که کمک نقدی برای جمع آوری در نمایندگی آژانس همکار در دسترس است.</a:t>
              </a:r>
              <a:endParaRPr lang="en-US" sz="1200" b="0" i="0" u="none" strike="noStrike" dirty="0">
                <a:solidFill>
                  <a:srgbClr val="000000"/>
                </a:solidFill>
                <a:effectLst/>
                <a:latin typeface="Calibri" panose="020F0502020204030204" pitchFamily="34" charset="0"/>
                <a:cs typeface="Calibri" panose="020F0502020204030204" pitchFamily="34" charset="0"/>
              </a:endParaRPr>
            </a:p>
            <a:p>
              <a:pPr marL="184150" indent="-171450" algn="r" rtl="1">
                <a:buClr>
                  <a:srgbClr val="9253A1"/>
                </a:buClr>
                <a:buFont typeface="Arial" panose="020B0604020202020204" pitchFamily="34" charset="0"/>
                <a:buChar char="•"/>
                <a:tabLst>
                  <a:tab pos="187960" algn="l"/>
                </a:tabLst>
              </a:pPr>
              <a:r>
                <a:rPr lang="fa-IR" sz="1200" b="1" i="0" u="none" strike="noStrike" dirty="0">
                  <a:solidFill>
                    <a:srgbClr val="000000"/>
                  </a:solidFill>
                  <a:effectLst/>
                  <a:latin typeface="Calibri" panose="020F0502020204030204" pitchFamily="34" charset="0"/>
                  <a:cs typeface="Calibri" panose="020F0502020204030204" pitchFamily="34" charset="0"/>
                </a:rPr>
                <a:t>کد پرداخت خود را به اشتراک نگذارید. </a:t>
              </a:r>
              <a:r>
                <a:rPr lang="fa-IR" sz="1200" b="0" i="0" u="none" strike="noStrike" dirty="0">
                  <a:solidFill>
                    <a:srgbClr val="000000"/>
                  </a:solidFill>
                  <a:effectLst/>
                  <a:latin typeface="Calibri" panose="020F0502020204030204" pitchFamily="34" charset="0"/>
                  <a:cs typeface="Calibri" panose="020F0502020204030204" pitchFamily="34" charset="0"/>
                </a:rPr>
                <a:t>مهم است که این اطلاعات را مخفی نگه دارید. آن را با کسی به اشتراک نگذارید.</a:t>
              </a:r>
              <a:endParaRPr lang="en-US" sz="1400" b="1" dirty="0">
                <a:solidFill>
                  <a:srgbClr val="9253A1"/>
                </a:solidFill>
              </a:endParaRPr>
            </a:p>
            <a:p>
              <a:pPr marL="12700">
                <a:lnSpc>
                  <a:spcPct val="100000"/>
                </a:lnSpc>
                <a:buClr>
                  <a:srgbClr val="9253A1"/>
                </a:buClr>
                <a:tabLst>
                  <a:tab pos="187960" algn="l"/>
                </a:tabLst>
              </a:pPr>
              <a:endParaRPr sz="1000" spc="20" dirty="0">
                <a:latin typeface="Century Gothic"/>
              </a:endParaRPr>
            </a:p>
          </p:txBody>
        </p:sp>
        <p:sp>
          <p:nvSpPr>
            <p:cNvPr id="45" name="TextBox 44">
              <a:extLst>
                <a:ext uri="{FF2B5EF4-FFF2-40B4-BE49-F238E27FC236}">
                  <a16:creationId xmlns:a16="http://schemas.microsoft.com/office/drawing/2014/main" id="{25B4F6A2-FDED-F0BA-767E-136ED40C828F}"/>
                </a:ext>
              </a:extLst>
            </p:cNvPr>
            <p:cNvSpPr txBox="1"/>
            <p:nvPr/>
          </p:nvSpPr>
          <p:spPr>
            <a:xfrm>
              <a:off x="776359" y="6083358"/>
              <a:ext cx="6213024" cy="2523768"/>
            </a:xfrm>
            <a:prstGeom prst="rect">
              <a:avLst/>
            </a:prstGeom>
            <a:noFill/>
          </p:spPr>
          <p:txBody>
            <a:bodyPr wrap="square" rtlCol="0">
              <a:spAutoFit/>
            </a:bodyPr>
            <a:lstStyle/>
            <a:p>
              <a:pPr algn="r" rtl="1"/>
              <a:r>
                <a:rPr lang="en-US" sz="1400" b="1" i="0" u="none" strike="noStrike" dirty="0">
                  <a:solidFill>
                    <a:srgbClr val="9253A1"/>
                  </a:solidFill>
                  <a:effectLst/>
                  <a:latin typeface="Calibri" panose="020F0502020204030204" pitchFamily="34" charset="0"/>
                  <a:cs typeface="Calibri" panose="020F0502020204030204" pitchFamily="34" charset="0"/>
                </a:rPr>
                <a:t>3</a:t>
              </a:r>
              <a:r>
                <a:rPr lang="fa-IR" sz="1400" b="1" i="0" u="none" strike="noStrike" dirty="0">
                  <a:solidFill>
                    <a:srgbClr val="9253A1"/>
                  </a:solidFill>
                  <a:effectLst/>
                  <a:latin typeface="Calibri" panose="020F0502020204030204" pitchFamily="34" charset="0"/>
                  <a:cs typeface="Calibri" panose="020F0502020204030204" pitchFamily="34" charset="0"/>
                </a:rPr>
                <a:t>. چگونه می توانم کمک های مالی را از آژانس همکار دریافت کنم؟</a:t>
              </a:r>
            </a:p>
            <a:p>
              <a:pPr algn="r" rtl="1"/>
              <a:r>
                <a:rPr lang="fa-IR" sz="1200" b="0" i="0" u="none" strike="noStrike" dirty="0">
                  <a:solidFill>
                    <a:srgbClr val="000000"/>
                  </a:solidFill>
                  <a:effectLst/>
                  <a:latin typeface="Calibri" panose="020F0502020204030204" pitchFamily="34" charset="0"/>
                  <a:cs typeface="Calibri" panose="020F0502020204030204" pitchFamily="34" charset="0"/>
                </a:rPr>
                <a:t>هنگامی که پرداخت شما تکمیل شد، یک </a:t>
              </a:r>
              <a:r>
                <a:rPr lang="fa-IR" sz="1200" b="1" i="0" u="none" strike="noStrike" dirty="0">
                  <a:solidFill>
                    <a:srgbClr val="000000"/>
                  </a:solidFill>
                  <a:effectLst/>
                  <a:latin typeface="Calibri" panose="020F0502020204030204" pitchFamily="34" charset="0"/>
                  <a:cs typeface="Calibri" panose="020F0502020204030204" pitchFamily="34" charset="0"/>
                </a:rPr>
                <a:t>کد پرداختی </a:t>
              </a:r>
              <a:r>
                <a:rPr lang="fa-IR" sz="1200" b="0" i="0" u="none" strike="noStrike" dirty="0">
                  <a:solidFill>
                    <a:srgbClr val="000000"/>
                  </a:solidFill>
                  <a:effectLst/>
                  <a:latin typeface="Calibri" panose="020F0502020204030204" pitchFamily="34" charset="0"/>
                  <a:cs typeface="Calibri" panose="020F0502020204030204" pitchFamily="34" charset="0"/>
                </a:rPr>
                <a:t>به تلفن همراه خود دریافت خواهید کرد. شما باید این کد را همراه با </a:t>
              </a:r>
              <a:r>
                <a:rPr lang="fa-IR" sz="1200" b="1" i="0" u="none" strike="noStrike" dirty="0">
                  <a:solidFill>
                    <a:srgbClr val="000000"/>
                  </a:solidFill>
                  <a:effectLst/>
                  <a:latin typeface="Calibri" panose="020F0502020204030204" pitchFamily="34" charset="0"/>
                  <a:cs typeface="Calibri" panose="020F0502020204030204" pitchFamily="34" charset="0"/>
                </a:rPr>
                <a:t>مدرک شناسایی </a:t>
              </a:r>
              <a:r>
                <a:rPr lang="fa-IR" sz="1200" b="0" i="0" u="none" strike="noStrike" dirty="0">
                  <a:solidFill>
                    <a:srgbClr val="000000"/>
                  </a:solidFill>
                  <a:effectLst/>
                  <a:latin typeface="Calibri" panose="020F0502020204030204" pitchFamily="34" charset="0"/>
                  <a:cs typeface="Calibri" panose="020F0502020204030204" pitchFamily="34" charset="0"/>
                </a:rPr>
                <a:t>رسمی خود در اختیار </a:t>
              </a:r>
              <a:r>
                <a:rPr lang="fa-IR" sz="1200" b="1" i="0" u="none" strike="noStrike" dirty="0">
                  <a:solidFill>
                    <a:srgbClr val="000000"/>
                  </a:solidFill>
                  <a:effectLst/>
                  <a:latin typeface="Calibri" panose="020F0502020204030204" pitchFamily="34" charset="0"/>
                  <a:cs typeface="Calibri" panose="020F0502020204030204" pitchFamily="34" charset="0"/>
                </a:rPr>
                <a:t>آژانس همکار </a:t>
              </a:r>
              <a:r>
                <a:rPr lang="fa-IR" sz="1200" b="0" i="0" u="none" strike="noStrike" dirty="0">
                  <a:solidFill>
                    <a:srgbClr val="000000"/>
                  </a:solidFill>
                  <a:effectLst/>
                  <a:latin typeface="Calibri" panose="020F0502020204030204" pitchFamily="34" charset="0"/>
                  <a:cs typeface="Calibri" panose="020F0502020204030204" pitchFamily="34" charset="0"/>
                </a:rPr>
                <a:t>قرار دهید تا کمک مالی خود را دریافت کند. کمک نقدی </a:t>
              </a:r>
              <a:r>
                <a:rPr lang="fa-IR" sz="1200" b="1" i="0" u="none" strike="noStrike" dirty="0">
                  <a:solidFill>
                    <a:srgbClr val="000000"/>
                  </a:solidFill>
                  <a:effectLst/>
                  <a:latin typeface="Calibri" panose="020F0502020204030204" pitchFamily="34" charset="0"/>
                  <a:cs typeface="Calibri" panose="020F0502020204030204" pitchFamily="34" charset="0"/>
                </a:rPr>
                <a:t>فقط توسط خود گیرنده کد پرداختی ممکن است جمع آوری شود </a:t>
              </a:r>
              <a:r>
                <a:rPr lang="fa-IR" sz="1200" b="0" i="0" u="none" strike="noStrike" dirty="0">
                  <a:solidFill>
                    <a:srgbClr val="000000"/>
                  </a:solidFill>
                  <a:effectLst/>
                  <a:latin typeface="Calibri" panose="020F0502020204030204" pitchFamily="34" charset="0"/>
                  <a:cs typeface="Calibri" panose="020F0502020204030204" pitchFamily="34" charset="0"/>
                </a:rPr>
                <a:t>و نه شخص دیگری.</a:t>
              </a:r>
            </a:p>
            <a:p>
              <a:pPr algn="r" rtl="1"/>
              <a:endParaRPr lang="en-US" sz="1200" i="0" u="none" strike="noStrike" dirty="0">
                <a:solidFill>
                  <a:srgbClr val="000000"/>
                </a:solidFill>
                <a:effectLst/>
                <a:latin typeface="Calibri" panose="020F0502020204030204" pitchFamily="34" charset="0"/>
                <a:cs typeface="Calibri" panose="020F0502020204030204" pitchFamily="34" charset="0"/>
              </a:endParaRPr>
            </a:p>
            <a:p>
              <a:pPr algn="r" rtl="1"/>
              <a:r>
                <a:rPr lang="en-US" sz="1400" b="1" i="0" u="none" strike="noStrike" dirty="0">
                  <a:solidFill>
                    <a:srgbClr val="9253A1"/>
                  </a:solidFill>
                  <a:effectLst/>
                  <a:latin typeface="Calibri" panose="020F0502020204030204" pitchFamily="34" charset="0"/>
                  <a:cs typeface="Calibri" panose="020F0502020204030204" pitchFamily="34" charset="0"/>
                </a:rPr>
                <a:t>4</a:t>
              </a:r>
              <a:r>
                <a:rPr lang="fa-IR" sz="1400" b="1" i="0" u="none" strike="noStrike" dirty="0">
                  <a:solidFill>
                    <a:srgbClr val="9253A1"/>
                  </a:solidFill>
                  <a:effectLst/>
                  <a:latin typeface="Calibri" panose="020F0502020204030204" pitchFamily="34" charset="0"/>
                  <a:cs typeface="Calibri" panose="020F0502020204030204" pitchFamily="34" charset="0"/>
                </a:rPr>
                <a:t>. اگر کد پرداخت خود را دریافت نکردم، کدم را گم کردم یا آژانس همکار بسته شد، چه کاری می توانم انجام دهم؟</a:t>
              </a:r>
            </a:p>
            <a:p>
              <a:pPr algn="r" rtl="1"/>
              <a:r>
                <a:rPr lang="fa-IR" sz="1200" b="1" i="0" u="none" strike="noStrike" dirty="0">
                  <a:solidFill>
                    <a:srgbClr val="000000"/>
                  </a:solidFill>
                  <a:effectLst/>
                  <a:latin typeface="Calibri" panose="020F0502020204030204" pitchFamily="34" charset="0"/>
                  <a:cs typeface="Calibri" panose="020F0502020204030204" pitchFamily="34" charset="0"/>
                </a:rPr>
                <a:t>لطفا با خط کمک تماس بگیرید:</a:t>
              </a:r>
            </a:p>
            <a:p>
              <a:pPr algn="r" rtl="1"/>
              <a:endParaRPr lang="en-US" sz="1400" b="1" dirty="0">
                <a:solidFill>
                  <a:srgbClr val="9253A1"/>
                </a:solidFill>
              </a:endParaRPr>
            </a:p>
            <a:p>
              <a:pPr algn="r" rtl="1"/>
              <a:endParaRPr lang="en-US" sz="1400" b="1" dirty="0">
                <a:solidFill>
                  <a:srgbClr val="9253A1"/>
                </a:solidFill>
              </a:endParaRPr>
            </a:p>
            <a:p>
              <a:pPr algn="r" rtl="1"/>
              <a:endParaRPr lang="en-US" sz="1400" b="1" dirty="0">
                <a:solidFill>
                  <a:srgbClr val="9253A1"/>
                </a:solidFill>
              </a:endParaRPr>
            </a:p>
            <a:p>
              <a:pPr algn="r" rtl="1"/>
              <a:endParaRPr lang="en-US" sz="1400" b="1" dirty="0">
                <a:solidFill>
                  <a:srgbClr val="9253A1"/>
                </a:solidFill>
              </a:endParaRPr>
            </a:p>
          </p:txBody>
        </p:sp>
        <p:grpSp>
          <p:nvGrpSpPr>
            <p:cNvPr id="35" name="Group 34">
              <a:extLst>
                <a:ext uri="{FF2B5EF4-FFF2-40B4-BE49-F238E27FC236}">
                  <a16:creationId xmlns:a16="http://schemas.microsoft.com/office/drawing/2014/main" id="{14B29D10-5AB6-3490-C73F-A60F0AB2ECAC}"/>
                </a:ext>
              </a:extLst>
            </p:cNvPr>
            <p:cNvGrpSpPr/>
            <p:nvPr/>
          </p:nvGrpSpPr>
          <p:grpSpPr>
            <a:xfrm>
              <a:off x="523327" y="7654073"/>
              <a:ext cx="6438941" cy="889704"/>
              <a:chOff x="523327" y="7654073"/>
              <a:chExt cx="6438941" cy="889704"/>
            </a:xfrm>
          </p:grpSpPr>
          <p:sp>
            <p:nvSpPr>
              <p:cNvPr id="62" name="object 27">
                <a:extLst>
                  <a:ext uri="{FF2B5EF4-FFF2-40B4-BE49-F238E27FC236}">
                    <a16:creationId xmlns:a16="http://schemas.microsoft.com/office/drawing/2014/main" id="{D976AF5D-D86B-01BF-8447-DDA6C42BFD57}"/>
                  </a:ext>
                </a:extLst>
              </p:cNvPr>
              <p:cNvSpPr/>
              <p:nvPr/>
            </p:nvSpPr>
            <p:spPr>
              <a:xfrm>
                <a:off x="4287717" y="7782547"/>
                <a:ext cx="45719" cy="697265"/>
              </a:xfrm>
              <a:custGeom>
                <a:avLst/>
                <a:gdLst/>
                <a:ahLst/>
                <a:cxnLst/>
                <a:rect l="l" t="t" r="r" b="b"/>
                <a:pathLst>
                  <a:path h="513079">
                    <a:moveTo>
                      <a:pt x="0" y="0"/>
                    </a:moveTo>
                    <a:lnTo>
                      <a:pt x="0" y="512775"/>
                    </a:lnTo>
                  </a:path>
                </a:pathLst>
              </a:custGeom>
              <a:ln w="12700">
                <a:solidFill>
                  <a:srgbClr val="9253A1"/>
                </a:solidFill>
                <a:prstDash val="dash"/>
              </a:ln>
            </p:spPr>
            <p:txBody>
              <a:bodyPr wrap="square" lIns="0" tIns="0" rIns="0" bIns="0" rtlCol="0"/>
              <a:lstStyle/>
              <a:p>
                <a:endParaRPr/>
              </a:p>
            </p:txBody>
          </p:sp>
          <p:grpSp>
            <p:nvGrpSpPr>
              <p:cNvPr id="5" name="Group 4">
                <a:extLst>
                  <a:ext uri="{FF2B5EF4-FFF2-40B4-BE49-F238E27FC236}">
                    <a16:creationId xmlns:a16="http://schemas.microsoft.com/office/drawing/2014/main" id="{265578EE-FCBE-1B75-A7FB-1A545B5E4FE9}"/>
                  </a:ext>
                </a:extLst>
              </p:cNvPr>
              <p:cNvGrpSpPr/>
              <p:nvPr/>
            </p:nvGrpSpPr>
            <p:grpSpPr>
              <a:xfrm>
                <a:off x="523327" y="7654073"/>
                <a:ext cx="6438941" cy="889704"/>
                <a:chOff x="523327" y="7654073"/>
                <a:chExt cx="6438941" cy="889704"/>
              </a:xfrm>
            </p:grpSpPr>
            <p:grpSp>
              <p:nvGrpSpPr>
                <p:cNvPr id="66" name="Group 65">
                  <a:extLst>
                    <a:ext uri="{FF2B5EF4-FFF2-40B4-BE49-F238E27FC236}">
                      <a16:creationId xmlns:a16="http://schemas.microsoft.com/office/drawing/2014/main" id="{22A30C2C-32D7-FD58-29F6-3ADF0E0A9AA0}"/>
                    </a:ext>
                  </a:extLst>
                </p:cNvPr>
                <p:cNvGrpSpPr/>
                <p:nvPr/>
              </p:nvGrpSpPr>
              <p:grpSpPr>
                <a:xfrm>
                  <a:off x="523327" y="7654073"/>
                  <a:ext cx="6438941" cy="881451"/>
                  <a:chOff x="528463" y="8206135"/>
                  <a:chExt cx="6438941" cy="881451"/>
                </a:xfrm>
              </p:grpSpPr>
              <p:grpSp>
                <p:nvGrpSpPr>
                  <p:cNvPr id="65" name="Group 64">
                    <a:extLst>
                      <a:ext uri="{FF2B5EF4-FFF2-40B4-BE49-F238E27FC236}">
                        <a16:creationId xmlns:a16="http://schemas.microsoft.com/office/drawing/2014/main" id="{991E03BC-3DCB-F41B-4995-10F8272B1971}"/>
                      </a:ext>
                    </a:extLst>
                  </p:cNvPr>
                  <p:cNvGrpSpPr/>
                  <p:nvPr/>
                </p:nvGrpSpPr>
                <p:grpSpPr>
                  <a:xfrm>
                    <a:off x="3597543" y="8319907"/>
                    <a:ext cx="3369861" cy="586105"/>
                    <a:chOff x="3597543" y="8319907"/>
                    <a:chExt cx="3369861" cy="586105"/>
                  </a:xfrm>
                </p:grpSpPr>
                <p:grpSp>
                  <p:nvGrpSpPr>
                    <p:cNvPr id="56" name="Group 55">
                      <a:extLst>
                        <a:ext uri="{FF2B5EF4-FFF2-40B4-BE49-F238E27FC236}">
                          <a16:creationId xmlns:a16="http://schemas.microsoft.com/office/drawing/2014/main" id="{E4DF283B-7CCC-F74D-BBC5-4CE14ECD71DC}"/>
                        </a:ext>
                      </a:extLst>
                    </p:cNvPr>
                    <p:cNvGrpSpPr/>
                    <p:nvPr/>
                  </p:nvGrpSpPr>
                  <p:grpSpPr>
                    <a:xfrm>
                      <a:off x="6381299" y="8319907"/>
                      <a:ext cx="586105" cy="586105"/>
                      <a:chOff x="505972" y="8099741"/>
                      <a:chExt cx="586105" cy="586105"/>
                    </a:xfrm>
                  </p:grpSpPr>
                  <p:sp>
                    <p:nvSpPr>
                      <p:cNvPr id="54" name="object 90">
                        <a:extLst>
                          <a:ext uri="{FF2B5EF4-FFF2-40B4-BE49-F238E27FC236}">
                            <a16:creationId xmlns:a16="http://schemas.microsoft.com/office/drawing/2014/main" id="{6221896D-5534-D639-D5BC-1EC545FCEF24}"/>
                          </a:ext>
                        </a:extLst>
                      </p:cNvPr>
                      <p:cNvSpPr/>
                      <p:nvPr/>
                    </p:nvSpPr>
                    <p:spPr>
                      <a:xfrm>
                        <a:off x="505972" y="8099741"/>
                        <a:ext cx="586105" cy="586105"/>
                      </a:xfrm>
                      <a:custGeom>
                        <a:avLst/>
                        <a:gdLst/>
                        <a:ahLst/>
                        <a:cxnLst/>
                        <a:rect l="l" t="t" r="r" b="b"/>
                        <a:pathLst>
                          <a:path w="586105" h="586104">
                            <a:moveTo>
                              <a:pt x="292976" y="0"/>
                            </a:moveTo>
                            <a:lnTo>
                              <a:pt x="245456" y="3834"/>
                            </a:lnTo>
                            <a:lnTo>
                              <a:pt x="200376" y="14935"/>
                            </a:lnTo>
                            <a:lnTo>
                              <a:pt x="158340" y="32700"/>
                            </a:lnTo>
                            <a:lnTo>
                              <a:pt x="119951" y="56525"/>
                            </a:lnTo>
                            <a:lnTo>
                              <a:pt x="85813" y="85807"/>
                            </a:lnTo>
                            <a:lnTo>
                              <a:pt x="56529" y="119943"/>
                            </a:lnTo>
                            <a:lnTo>
                              <a:pt x="32703" y="158330"/>
                            </a:lnTo>
                            <a:lnTo>
                              <a:pt x="14936" y="200364"/>
                            </a:lnTo>
                            <a:lnTo>
                              <a:pt x="3834" y="245443"/>
                            </a:lnTo>
                            <a:lnTo>
                              <a:pt x="0" y="292963"/>
                            </a:lnTo>
                            <a:lnTo>
                              <a:pt x="971" y="316992"/>
                            </a:lnTo>
                            <a:lnTo>
                              <a:pt x="8515" y="363370"/>
                            </a:lnTo>
                            <a:lnTo>
                              <a:pt x="23024" y="407005"/>
                            </a:lnTo>
                            <a:lnTo>
                              <a:pt x="43896" y="447292"/>
                            </a:lnTo>
                            <a:lnTo>
                              <a:pt x="70527" y="483631"/>
                            </a:lnTo>
                            <a:lnTo>
                              <a:pt x="102313" y="515416"/>
                            </a:lnTo>
                            <a:lnTo>
                              <a:pt x="138652" y="542046"/>
                            </a:lnTo>
                            <a:lnTo>
                              <a:pt x="178940" y="562916"/>
                            </a:lnTo>
                            <a:lnTo>
                              <a:pt x="222573" y="577425"/>
                            </a:lnTo>
                            <a:lnTo>
                              <a:pt x="268948" y="584968"/>
                            </a:lnTo>
                            <a:lnTo>
                              <a:pt x="292976" y="585939"/>
                            </a:lnTo>
                            <a:lnTo>
                              <a:pt x="317003" y="584968"/>
                            </a:lnTo>
                            <a:lnTo>
                              <a:pt x="363379" y="577425"/>
                            </a:lnTo>
                            <a:lnTo>
                              <a:pt x="407012" y="562916"/>
                            </a:lnTo>
                            <a:lnTo>
                              <a:pt x="447300" y="542046"/>
                            </a:lnTo>
                            <a:lnTo>
                              <a:pt x="483638" y="515416"/>
                            </a:lnTo>
                            <a:lnTo>
                              <a:pt x="515425" y="483631"/>
                            </a:lnTo>
                            <a:lnTo>
                              <a:pt x="542056" y="447292"/>
                            </a:lnTo>
                            <a:lnTo>
                              <a:pt x="562927" y="407005"/>
                            </a:lnTo>
                            <a:lnTo>
                              <a:pt x="577437" y="363370"/>
                            </a:lnTo>
                            <a:lnTo>
                              <a:pt x="584981" y="316992"/>
                            </a:lnTo>
                            <a:lnTo>
                              <a:pt x="585952" y="292963"/>
                            </a:lnTo>
                            <a:lnTo>
                              <a:pt x="584981" y="268936"/>
                            </a:lnTo>
                            <a:lnTo>
                              <a:pt x="577437" y="222561"/>
                            </a:lnTo>
                            <a:lnTo>
                              <a:pt x="562927" y="178929"/>
                            </a:lnTo>
                            <a:lnTo>
                              <a:pt x="542056" y="138643"/>
                            </a:lnTo>
                            <a:lnTo>
                              <a:pt x="515425" y="102306"/>
                            </a:lnTo>
                            <a:lnTo>
                              <a:pt x="483638" y="70522"/>
                            </a:lnTo>
                            <a:lnTo>
                              <a:pt x="447300" y="43892"/>
                            </a:lnTo>
                            <a:lnTo>
                              <a:pt x="407012" y="23022"/>
                            </a:lnTo>
                            <a:lnTo>
                              <a:pt x="363379" y="8514"/>
                            </a:lnTo>
                            <a:lnTo>
                              <a:pt x="317003" y="971"/>
                            </a:lnTo>
                            <a:lnTo>
                              <a:pt x="292976" y="0"/>
                            </a:lnTo>
                            <a:close/>
                          </a:path>
                        </a:pathLst>
                      </a:custGeom>
                      <a:solidFill>
                        <a:srgbClr val="00468B"/>
                      </a:solidFill>
                    </p:spPr>
                    <p:txBody>
                      <a:bodyPr wrap="square" lIns="0" tIns="0" rIns="0" bIns="0" rtlCol="0"/>
                      <a:lstStyle/>
                      <a:p>
                        <a:endParaRPr dirty="0"/>
                      </a:p>
                    </p:txBody>
                  </p:sp>
                  <p:sp>
                    <p:nvSpPr>
                      <p:cNvPr id="55" name="object 91">
                        <a:extLst>
                          <a:ext uri="{FF2B5EF4-FFF2-40B4-BE49-F238E27FC236}">
                            <a16:creationId xmlns:a16="http://schemas.microsoft.com/office/drawing/2014/main" id="{D0A51D4B-4338-FE44-F7D3-DB5F045F414D}"/>
                          </a:ext>
                        </a:extLst>
                      </p:cNvPr>
                      <p:cNvSpPr/>
                      <p:nvPr/>
                    </p:nvSpPr>
                    <p:spPr>
                      <a:xfrm>
                        <a:off x="623129" y="8146413"/>
                        <a:ext cx="351790" cy="492759"/>
                      </a:xfrm>
                      <a:custGeom>
                        <a:avLst/>
                        <a:gdLst/>
                        <a:ahLst/>
                        <a:cxnLst/>
                        <a:rect l="l" t="t" r="r" b="b"/>
                        <a:pathLst>
                          <a:path w="351790" h="492760">
                            <a:moveTo>
                              <a:pt x="189976" y="0"/>
                            </a:moveTo>
                            <a:lnTo>
                              <a:pt x="38072" y="50876"/>
                            </a:lnTo>
                            <a:lnTo>
                              <a:pt x="1681" y="73569"/>
                            </a:lnTo>
                            <a:lnTo>
                              <a:pt x="0" y="81116"/>
                            </a:lnTo>
                            <a:lnTo>
                              <a:pt x="771" y="90514"/>
                            </a:lnTo>
                            <a:lnTo>
                              <a:pt x="124819" y="436385"/>
                            </a:lnTo>
                            <a:lnTo>
                              <a:pt x="142321" y="478820"/>
                            </a:lnTo>
                            <a:lnTo>
                              <a:pt x="161615" y="492244"/>
                            </a:lnTo>
                            <a:lnTo>
                              <a:pt x="171015" y="491471"/>
                            </a:lnTo>
                            <a:lnTo>
                              <a:pt x="182818" y="488501"/>
                            </a:lnTo>
                            <a:lnTo>
                              <a:pt x="197574" y="483593"/>
                            </a:lnTo>
                            <a:lnTo>
                              <a:pt x="313519" y="441372"/>
                            </a:lnTo>
                            <a:lnTo>
                              <a:pt x="316353" y="440233"/>
                            </a:lnTo>
                            <a:lnTo>
                              <a:pt x="149965" y="440233"/>
                            </a:lnTo>
                            <a:lnTo>
                              <a:pt x="134496" y="397726"/>
                            </a:lnTo>
                            <a:lnTo>
                              <a:pt x="175516" y="382804"/>
                            </a:lnTo>
                            <a:lnTo>
                              <a:pt x="129061" y="382804"/>
                            </a:lnTo>
                            <a:lnTo>
                              <a:pt x="113592" y="340297"/>
                            </a:lnTo>
                            <a:lnTo>
                              <a:pt x="154580" y="325374"/>
                            </a:lnTo>
                            <a:lnTo>
                              <a:pt x="108169" y="325374"/>
                            </a:lnTo>
                            <a:lnTo>
                              <a:pt x="92688" y="282855"/>
                            </a:lnTo>
                            <a:lnTo>
                              <a:pt x="138420" y="266218"/>
                            </a:lnTo>
                            <a:lnTo>
                              <a:pt x="157219" y="266218"/>
                            </a:lnTo>
                            <a:lnTo>
                              <a:pt x="155019" y="260172"/>
                            </a:lnTo>
                            <a:lnTo>
                              <a:pt x="198553" y="244331"/>
                            </a:lnTo>
                            <a:lnTo>
                              <a:pt x="112839" y="244331"/>
                            </a:lnTo>
                            <a:lnTo>
                              <a:pt x="98090" y="242383"/>
                            </a:lnTo>
                            <a:lnTo>
                              <a:pt x="67812" y="213864"/>
                            </a:lnTo>
                            <a:lnTo>
                              <a:pt x="37582" y="131445"/>
                            </a:lnTo>
                            <a:lnTo>
                              <a:pt x="33840" y="113408"/>
                            </a:lnTo>
                            <a:lnTo>
                              <a:pt x="35788" y="98658"/>
                            </a:lnTo>
                            <a:lnTo>
                              <a:pt x="64307" y="68381"/>
                            </a:lnTo>
                            <a:lnTo>
                              <a:pt x="143437" y="39345"/>
                            </a:lnTo>
                            <a:lnTo>
                              <a:pt x="161475" y="35603"/>
                            </a:lnTo>
                            <a:lnTo>
                              <a:pt x="219227" y="35603"/>
                            </a:lnTo>
                            <a:lnTo>
                              <a:pt x="214566" y="24009"/>
                            </a:lnTo>
                            <a:lnTo>
                              <a:pt x="209266" y="13428"/>
                            </a:lnTo>
                            <a:lnTo>
                              <a:pt x="203768" y="6071"/>
                            </a:lnTo>
                            <a:lnTo>
                              <a:pt x="197522" y="1680"/>
                            </a:lnTo>
                            <a:lnTo>
                              <a:pt x="189976" y="0"/>
                            </a:lnTo>
                            <a:close/>
                          </a:path>
                          <a:path w="351790" h="492760">
                            <a:moveTo>
                              <a:pt x="199028" y="381089"/>
                            </a:moveTo>
                            <a:lnTo>
                              <a:pt x="180229" y="381089"/>
                            </a:lnTo>
                            <a:lnTo>
                              <a:pt x="195697" y="423596"/>
                            </a:lnTo>
                            <a:lnTo>
                              <a:pt x="149965" y="440233"/>
                            </a:lnTo>
                            <a:lnTo>
                              <a:pt x="316353" y="440233"/>
                            </a:lnTo>
                            <a:lnTo>
                              <a:pt x="327578" y="435719"/>
                            </a:lnTo>
                            <a:lnTo>
                              <a:pt x="338157" y="430418"/>
                            </a:lnTo>
                            <a:lnTo>
                              <a:pt x="345513" y="424920"/>
                            </a:lnTo>
                            <a:lnTo>
                              <a:pt x="349902" y="418672"/>
                            </a:lnTo>
                            <a:lnTo>
                              <a:pt x="350152" y="417551"/>
                            </a:lnTo>
                            <a:lnTo>
                              <a:pt x="212296" y="417551"/>
                            </a:lnTo>
                            <a:lnTo>
                              <a:pt x="199028" y="381089"/>
                            </a:lnTo>
                            <a:close/>
                          </a:path>
                          <a:path w="351790" h="492760">
                            <a:moveTo>
                              <a:pt x="261342" y="358394"/>
                            </a:moveTo>
                            <a:lnTo>
                              <a:pt x="242548" y="358394"/>
                            </a:lnTo>
                            <a:lnTo>
                              <a:pt x="258029" y="400914"/>
                            </a:lnTo>
                            <a:lnTo>
                              <a:pt x="212296" y="417551"/>
                            </a:lnTo>
                            <a:lnTo>
                              <a:pt x="350152" y="417551"/>
                            </a:lnTo>
                            <a:lnTo>
                              <a:pt x="351582" y="411124"/>
                            </a:lnTo>
                            <a:lnTo>
                              <a:pt x="350809" y="401725"/>
                            </a:lnTo>
                            <a:lnTo>
                              <a:pt x="349083" y="394869"/>
                            </a:lnTo>
                            <a:lnTo>
                              <a:pt x="274615" y="394869"/>
                            </a:lnTo>
                            <a:lnTo>
                              <a:pt x="261342" y="358394"/>
                            </a:lnTo>
                            <a:close/>
                          </a:path>
                          <a:path w="351790" h="492760">
                            <a:moveTo>
                              <a:pt x="328623" y="335712"/>
                            </a:moveTo>
                            <a:lnTo>
                              <a:pt x="304879" y="335712"/>
                            </a:lnTo>
                            <a:lnTo>
                              <a:pt x="320348" y="378219"/>
                            </a:lnTo>
                            <a:lnTo>
                              <a:pt x="274615" y="394869"/>
                            </a:lnTo>
                            <a:lnTo>
                              <a:pt x="349083" y="394869"/>
                            </a:lnTo>
                            <a:lnTo>
                              <a:pt x="347839" y="389924"/>
                            </a:lnTo>
                            <a:lnTo>
                              <a:pt x="342885" y="375044"/>
                            </a:lnTo>
                            <a:lnTo>
                              <a:pt x="337137" y="359105"/>
                            </a:lnTo>
                            <a:lnTo>
                              <a:pt x="328623" y="335712"/>
                            </a:lnTo>
                            <a:close/>
                          </a:path>
                          <a:path w="351790" h="492760">
                            <a:moveTo>
                              <a:pt x="178119" y="323647"/>
                            </a:moveTo>
                            <a:lnTo>
                              <a:pt x="159325" y="323647"/>
                            </a:lnTo>
                            <a:lnTo>
                              <a:pt x="174793" y="366154"/>
                            </a:lnTo>
                            <a:lnTo>
                              <a:pt x="129061" y="382804"/>
                            </a:lnTo>
                            <a:lnTo>
                              <a:pt x="175516" y="382804"/>
                            </a:lnTo>
                            <a:lnTo>
                              <a:pt x="180229" y="381089"/>
                            </a:lnTo>
                            <a:lnTo>
                              <a:pt x="199028" y="381089"/>
                            </a:lnTo>
                            <a:lnTo>
                              <a:pt x="196828" y="375044"/>
                            </a:lnTo>
                            <a:lnTo>
                              <a:pt x="237805" y="360121"/>
                            </a:lnTo>
                            <a:lnTo>
                              <a:pt x="191392" y="360121"/>
                            </a:lnTo>
                            <a:lnTo>
                              <a:pt x="178119" y="323647"/>
                            </a:lnTo>
                            <a:close/>
                          </a:path>
                          <a:path w="351790" h="492760">
                            <a:moveTo>
                              <a:pt x="240438" y="300965"/>
                            </a:moveTo>
                            <a:lnTo>
                              <a:pt x="221644" y="300965"/>
                            </a:lnTo>
                            <a:lnTo>
                              <a:pt x="237125" y="343472"/>
                            </a:lnTo>
                            <a:lnTo>
                              <a:pt x="191392" y="360121"/>
                            </a:lnTo>
                            <a:lnTo>
                              <a:pt x="237805" y="360121"/>
                            </a:lnTo>
                            <a:lnTo>
                              <a:pt x="242548" y="358394"/>
                            </a:lnTo>
                            <a:lnTo>
                              <a:pt x="261342" y="358394"/>
                            </a:lnTo>
                            <a:lnTo>
                              <a:pt x="259147" y="352362"/>
                            </a:lnTo>
                            <a:lnTo>
                              <a:pt x="300135" y="337439"/>
                            </a:lnTo>
                            <a:lnTo>
                              <a:pt x="253711" y="337439"/>
                            </a:lnTo>
                            <a:lnTo>
                              <a:pt x="240438" y="300965"/>
                            </a:lnTo>
                            <a:close/>
                          </a:path>
                          <a:path w="351790" h="492760">
                            <a:moveTo>
                              <a:pt x="307722" y="278283"/>
                            </a:moveTo>
                            <a:lnTo>
                              <a:pt x="283975" y="278283"/>
                            </a:lnTo>
                            <a:lnTo>
                              <a:pt x="299444" y="320789"/>
                            </a:lnTo>
                            <a:lnTo>
                              <a:pt x="253711" y="337439"/>
                            </a:lnTo>
                            <a:lnTo>
                              <a:pt x="300135" y="337439"/>
                            </a:lnTo>
                            <a:lnTo>
                              <a:pt x="304879" y="335712"/>
                            </a:lnTo>
                            <a:lnTo>
                              <a:pt x="328623" y="335712"/>
                            </a:lnTo>
                            <a:lnTo>
                              <a:pt x="307722" y="278283"/>
                            </a:lnTo>
                            <a:close/>
                          </a:path>
                          <a:path w="351790" h="492760">
                            <a:moveTo>
                              <a:pt x="157219" y="266218"/>
                            </a:moveTo>
                            <a:lnTo>
                              <a:pt x="138420" y="266218"/>
                            </a:lnTo>
                            <a:lnTo>
                              <a:pt x="153889" y="308724"/>
                            </a:lnTo>
                            <a:lnTo>
                              <a:pt x="108169" y="325374"/>
                            </a:lnTo>
                            <a:lnTo>
                              <a:pt x="154580" y="325374"/>
                            </a:lnTo>
                            <a:lnTo>
                              <a:pt x="159325" y="323647"/>
                            </a:lnTo>
                            <a:lnTo>
                              <a:pt x="178119" y="323647"/>
                            </a:lnTo>
                            <a:lnTo>
                              <a:pt x="175924" y="317614"/>
                            </a:lnTo>
                            <a:lnTo>
                              <a:pt x="216901" y="302692"/>
                            </a:lnTo>
                            <a:lnTo>
                              <a:pt x="170488" y="302692"/>
                            </a:lnTo>
                            <a:lnTo>
                              <a:pt x="157219" y="266218"/>
                            </a:lnTo>
                            <a:close/>
                          </a:path>
                          <a:path w="351790" h="492760">
                            <a:moveTo>
                              <a:pt x="219537" y="243535"/>
                            </a:moveTo>
                            <a:lnTo>
                              <a:pt x="200739" y="243535"/>
                            </a:lnTo>
                            <a:lnTo>
                              <a:pt x="216221" y="286042"/>
                            </a:lnTo>
                            <a:lnTo>
                              <a:pt x="170488" y="302692"/>
                            </a:lnTo>
                            <a:lnTo>
                              <a:pt x="216901" y="302692"/>
                            </a:lnTo>
                            <a:lnTo>
                              <a:pt x="221644" y="300965"/>
                            </a:lnTo>
                            <a:lnTo>
                              <a:pt x="240438" y="300965"/>
                            </a:lnTo>
                            <a:lnTo>
                              <a:pt x="238242" y="294932"/>
                            </a:lnTo>
                            <a:lnTo>
                              <a:pt x="279231" y="280010"/>
                            </a:lnTo>
                            <a:lnTo>
                              <a:pt x="232807" y="280010"/>
                            </a:lnTo>
                            <a:lnTo>
                              <a:pt x="219537" y="243535"/>
                            </a:lnTo>
                            <a:close/>
                          </a:path>
                          <a:path w="351790" h="492760">
                            <a:moveTo>
                              <a:pt x="286821" y="220853"/>
                            </a:moveTo>
                            <a:lnTo>
                              <a:pt x="263071" y="220853"/>
                            </a:lnTo>
                            <a:lnTo>
                              <a:pt x="278540" y="263360"/>
                            </a:lnTo>
                            <a:lnTo>
                              <a:pt x="232807" y="280010"/>
                            </a:lnTo>
                            <a:lnTo>
                              <a:pt x="279231" y="280010"/>
                            </a:lnTo>
                            <a:lnTo>
                              <a:pt x="283975" y="278283"/>
                            </a:lnTo>
                            <a:lnTo>
                              <a:pt x="307722" y="278283"/>
                            </a:lnTo>
                            <a:lnTo>
                              <a:pt x="286821" y="220853"/>
                            </a:lnTo>
                            <a:close/>
                          </a:path>
                          <a:path w="351790" h="492760">
                            <a:moveTo>
                              <a:pt x="219227" y="35603"/>
                            </a:moveTo>
                            <a:lnTo>
                              <a:pt x="161475" y="35603"/>
                            </a:lnTo>
                            <a:lnTo>
                              <a:pt x="176224" y="37551"/>
                            </a:lnTo>
                            <a:lnTo>
                              <a:pt x="187891" y="43382"/>
                            </a:lnTo>
                            <a:lnTo>
                              <a:pt x="236731" y="148489"/>
                            </a:lnTo>
                            <a:lnTo>
                              <a:pt x="240473" y="166526"/>
                            </a:lnTo>
                            <a:lnTo>
                              <a:pt x="238525" y="181275"/>
                            </a:lnTo>
                            <a:lnTo>
                              <a:pt x="210006" y="211553"/>
                            </a:lnTo>
                            <a:lnTo>
                              <a:pt x="130877" y="240589"/>
                            </a:lnTo>
                            <a:lnTo>
                              <a:pt x="112839" y="244331"/>
                            </a:lnTo>
                            <a:lnTo>
                              <a:pt x="198553" y="244331"/>
                            </a:lnTo>
                            <a:lnTo>
                              <a:pt x="200739" y="243535"/>
                            </a:lnTo>
                            <a:lnTo>
                              <a:pt x="219537" y="243535"/>
                            </a:lnTo>
                            <a:lnTo>
                              <a:pt x="217338" y="237490"/>
                            </a:lnTo>
                            <a:lnTo>
                              <a:pt x="263071" y="220853"/>
                            </a:lnTo>
                            <a:lnTo>
                              <a:pt x="286821" y="220853"/>
                            </a:lnTo>
                            <a:lnTo>
                              <a:pt x="226774" y="55867"/>
                            </a:lnTo>
                            <a:lnTo>
                              <a:pt x="220218" y="38070"/>
                            </a:lnTo>
                            <a:lnTo>
                              <a:pt x="219227" y="35603"/>
                            </a:lnTo>
                            <a:close/>
                          </a:path>
                        </a:pathLst>
                      </a:custGeom>
                      <a:solidFill>
                        <a:srgbClr val="FFFFFF"/>
                      </a:solidFill>
                    </p:spPr>
                    <p:txBody>
                      <a:bodyPr wrap="square" lIns="0" tIns="0" rIns="0" bIns="0" rtlCol="0"/>
                      <a:lstStyle/>
                      <a:p>
                        <a:endParaRPr/>
                      </a:p>
                    </p:txBody>
                  </p:sp>
                </p:grpSp>
                <p:grpSp>
                  <p:nvGrpSpPr>
                    <p:cNvPr id="60" name="Group 59">
                      <a:extLst>
                        <a:ext uri="{FF2B5EF4-FFF2-40B4-BE49-F238E27FC236}">
                          <a16:creationId xmlns:a16="http://schemas.microsoft.com/office/drawing/2014/main" id="{17A36721-F533-9C56-45AF-80A0179D11DD}"/>
                        </a:ext>
                      </a:extLst>
                    </p:cNvPr>
                    <p:cNvGrpSpPr/>
                    <p:nvPr/>
                  </p:nvGrpSpPr>
                  <p:grpSpPr>
                    <a:xfrm>
                      <a:off x="3597543" y="8325622"/>
                      <a:ext cx="580390" cy="580390"/>
                      <a:chOff x="3554081" y="8105456"/>
                      <a:chExt cx="580390" cy="580390"/>
                    </a:xfrm>
                  </p:grpSpPr>
                  <p:sp>
                    <p:nvSpPr>
                      <p:cNvPr id="58" name="object 92">
                        <a:extLst>
                          <a:ext uri="{FF2B5EF4-FFF2-40B4-BE49-F238E27FC236}">
                            <a16:creationId xmlns:a16="http://schemas.microsoft.com/office/drawing/2014/main" id="{6319D96B-1557-0432-4935-8A7C3EBC2E7E}"/>
                          </a:ext>
                        </a:extLst>
                      </p:cNvPr>
                      <p:cNvSpPr/>
                      <p:nvPr/>
                    </p:nvSpPr>
                    <p:spPr>
                      <a:xfrm>
                        <a:off x="3554081" y="8105456"/>
                        <a:ext cx="580390" cy="580390"/>
                      </a:xfrm>
                      <a:custGeom>
                        <a:avLst/>
                        <a:gdLst/>
                        <a:ahLst/>
                        <a:cxnLst/>
                        <a:rect l="l" t="t" r="r" b="b"/>
                        <a:pathLst>
                          <a:path w="580389" h="580389">
                            <a:moveTo>
                              <a:pt x="290106" y="0"/>
                            </a:moveTo>
                            <a:lnTo>
                              <a:pt x="243048" y="3796"/>
                            </a:lnTo>
                            <a:lnTo>
                              <a:pt x="198409" y="14789"/>
                            </a:lnTo>
                            <a:lnTo>
                              <a:pt x="156784" y="32380"/>
                            </a:lnTo>
                            <a:lnTo>
                              <a:pt x="118772" y="55972"/>
                            </a:lnTo>
                            <a:lnTo>
                              <a:pt x="84969" y="84967"/>
                            </a:lnTo>
                            <a:lnTo>
                              <a:pt x="55973" y="118769"/>
                            </a:lnTo>
                            <a:lnTo>
                              <a:pt x="32380" y="156780"/>
                            </a:lnTo>
                            <a:lnTo>
                              <a:pt x="14789" y="198402"/>
                            </a:lnTo>
                            <a:lnTo>
                              <a:pt x="3796" y="243039"/>
                            </a:lnTo>
                            <a:lnTo>
                              <a:pt x="0" y="290093"/>
                            </a:lnTo>
                            <a:lnTo>
                              <a:pt x="961" y="313886"/>
                            </a:lnTo>
                            <a:lnTo>
                              <a:pt x="8431" y="359809"/>
                            </a:lnTo>
                            <a:lnTo>
                              <a:pt x="22797" y="403016"/>
                            </a:lnTo>
                            <a:lnTo>
                              <a:pt x="43464" y="442909"/>
                            </a:lnTo>
                            <a:lnTo>
                              <a:pt x="69833" y="478892"/>
                            </a:lnTo>
                            <a:lnTo>
                              <a:pt x="101307" y="510366"/>
                            </a:lnTo>
                            <a:lnTo>
                              <a:pt x="137289" y="536735"/>
                            </a:lnTo>
                            <a:lnTo>
                              <a:pt x="177182" y="557401"/>
                            </a:lnTo>
                            <a:lnTo>
                              <a:pt x="220389" y="571768"/>
                            </a:lnTo>
                            <a:lnTo>
                              <a:pt x="266312" y="579237"/>
                            </a:lnTo>
                            <a:lnTo>
                              <a:pt x="290106" y="580199"/>
                            </a:lnTo>
                            <a:lnTo>
                              <a:pt x="313899" y="579237"/>
                            </a:lnTo>
                            <a:lnTo>
                              <a:pt x="359822" y="571768"/>
                            </a:lnTo>
                            <a:lnTo>
                              <a:pt x="403029" y="557401"/>
                            </a:lnTo>
                            <a:lnTo>
                              <a:pt x="442922" y="536735"/>
                            </a:lnTo>
                            <a:lnTo>
                              <a:pt x="478904" y="510366"/>
                            </a:lnTo>
                            <a:lnTo>
                              <a:pt x="510379" y="478892"/>
                            </a:lnTo>
                            <a:lnTo>
                              <a:pt x="536748" y="442909"/>
                            </a:lnTo>
                            <a:lnTo>
                              <a:pt x="557414" y="403016"/>
                            </a:lnTo>
                            <a:lnTo>
                              <a:pt x="571781" y="359809"/>
                            </a:lnTo>
                            <a:lnTo>
                              <a:pt x="579250" y="313886"/>
                            </a:lnTo>
                            <a:lnTo>
                              <a:pt x="580212" y="290093"/>
                            </a:lnTo>
                            <a:lnTo>
                              <a:pt x="579250" y="266301"/>
                            </a:lnTo>
                            <a:lnTo>
                              <a:pt x="571781" y="220381"/>
                            </a:lnTo>
                            <a:lnTo>
                              <a:pt x="557414" y="177177"/>
                            </a:lnTo>
                            <a:lnTo>
                              <a:pt x="536748" y="137286"/>
                            </a:lnTo>
                            <a:lnTo>
                              <a:pt x="510379" y="101305"/>
                            </a:lnTo>
                            <a:lnTo>
                              <a:pt x="478904" y="69831"/>
                            </a:lnTo>
                            <a:lnTo>
                              <a:pt x="442922" y="43463"/>
                            </a:lnTo>
                            <a:lnTo>
                              <a:pt x="403029" y="22797"/>
                            </a:lnTo>
                            <a:lnTo>
                              <a:pt x="359822" y="8431"/>
                            </a:lnTo>
                            <a:lnTo>
                              <a:pt x="313899" y="961"/>
                            </a:lnTo>
                            <a:lnTo>
                              <a:pt x="290106" y="0"/>
                            </a:lnTo>
                            <a:close/>
                          </a:path>
                        </a:pathLst>
                      </a:custGeom>
                      <a:solidFill>
                        <a:srgbClr val="00478B"/>
                      </a:solidFill>
                    </p:spPr>
                    <p:txBody>
                      <a:bodyPr wrap="square" lIns="0" tIns="0" rIns="0" bIns="0" rtlCol="0"/>
                      <a:lstStyle/>
                      <a:p>
                        <a:endParaRPr/>
                      </a:p>
                    </p:txBody>
                  </p:sp>
                  <p:sp>
                    <p:nvSpPr>
                      <p:cNvPr id="59" name="object 93">
                        <a:extLst>
                          <a:ext uri="{FF2B5EF4-FFF2-40B4-BE49-F238E27FC236}">
                            <a16:creationId xmlns:a16="http://schemas.microsoft.com/office/drawing/2014/main" id="{0EA87721-32F6-0835-A577-92C94F739036}"/>
                          </a:ext>
                        </a:extLst>
                      </p:cNvPr>
                      <p:cNvSpPr/>
                      <p:nvPr/>
                    </p:nvSpPr>
                    <p:spPr>
                      <a:xfrm>
                        <a:off x="3668820" y="8275318"/>
                        <a:ext cx="347980" cy="240665"/>
                      </a:xfrm>
                      <a:custGeom>
                        <a:avLst/>
                        <a:gdLst/>
                        <a:ahLst/>
                        <a:cxnLst/>
                        <a:rect l="l" t="t" r="r" b="b"/>
                        <a:pathLst>
                          <a:path w="347979" h="240664">
                            <a:moveTo>
                              <a:pt x="347535" y="0"/>
                            </a:moveTo>
                            <a:lnTo>
                              <a:pt x="0" y="0"/>
                            </a:lnTo>
                            <a:lnTo>
                              <a:pt x="0" y="240106"/>
                            </a:lnTo>
                            <a:lnTo>
                              <a:pt x="347535" y="240106"/>
                            </a:lnTo>
                            <a:lnTo>
                              <a:pt x="347535" y="216395"/>
                            </a:lnTo>
                            <a:lnTo>
                              <a:pt x="80352" y="216395"/>
                            </a:lnTo>
                            <a:lnTo>
                              <a:pt x="57681" y="212378"/>
                            </a:lnTo>
                            <a:lnTo>
                              <a:pt x="28756" y="176426"/>
                            </a:lnTo>
                            <a:lnTo>
                              <a:pt x="26860" y="77215"/>
                            </a:lnTo>
                            <a:lnTo>
                              <a:pt x="30877" y="54544"/>
                            </a:lnTo>
                            <a:lnTo>
                              <a:pt x="66829" y="25619"/>
                            </a:lnTo>
                            <a:lnTo>
                              <a:pt x="347535" y="23723"/>
                            </a:lnTo>
                            <a:lnTo>
                              <a:pt x="347535" y="0"/>
                            </a:lnTo>
                            <a:close/>
                          </a:path>
                          <a:path w="347979" h="240664">
                            <a:moveTo>
                              <a:pt x="347535" y="23723"/>
                            </a:moveTo>
                            <a:lnTo>
                              <a:pt x="267182" y="23723"/>
                            </a:lnTo>
                            <a:lnTo>
                              <a:pt x="289853" y="27740"/>
                            </a:lnTo>
                            <a:lnTo>
                              <a:pt x="304997" y="37765"/>
                            </a:lnTo>
                            <a:lnTo>
                              <a:pt x="314133" y="50761"/>
                            </a:lnTo>
                            <a:lnTo>
                              <a:pt x="318779" y="63692"/>
                            </a:lnTo>
                            <a:lnTo>
                              <a:pt x="320453" y="73519"/>
                            </a:lnTo>
                            <a:lnTo>
                              <a:pt x="320675" y="162902"/>
                            </a:lnTo>
                            <a:lnTo>
                              <a:pt x="316658" y="185573"/>
                            </a:lnTo>
                            <a:lnTo>
                              <a:pt x="280706" y="214499"/>
                            </a:lnTo>
                            <a:lnTo>
                              <a:pt x="80352" y="216395"/>
                            </a:lnTo>
                            <a:lnTo>
                              <a:pt x="347535" y="216395"/>
                            </a:lnTo>
                            <a:lnTo>
                              <a:pt x="347535" y="23723"/>
                            </a:lnTo>
                            <a:close/>
                          </a:path>
                        </a:pathLst>
                      </a:custGeom>
                      <a:solidFill>
                        <a:srgbClr val="FFFFFF"/>
                      </a:solidFill>
                    </p:spPr>
                    <p:txBody>
                      <a:bodyPr wrap="square" lIns="0" tIns="0" rIns="0" bIns="0" rtlCol="0"/>
                      <a:lstStyle/>
                      <a:p>
                        <a:endParaRPr/>
                      </a:p>
                    </p:txBody>
                  </p:sp>
                </p:grpSp>
              </p:grpSp>
              <p:sp>
                <p:nvSpPr>
                  <p:cNvPr id="64" name="object 97">
                    <a:extLst>
                      <a:ext uri="{FF2B5EF4-FFF2-40B4-BE49-F238E27FC236}">
                        <a16:creationId xmlns:a16="http://schemas.microsoft.com/office/drawing/2014/main" id="{B5F6AF87-B0CC-BB74-3BDF-2DDC4BE89618}"/>
                      </a:ext>
                    </a:extLst>
                  </p:cNvPr>
                  <p:cNvSpPr/>
                  <p:nvPr/>
                </p:nvSpPr>
                <p:spPr>
                  <a:xfrm>
                    <a:off x="528463" y="8206135"/>
                    <a:ext cx="877638" cy="881451"/>
                  </a:xfrm>
                  <a:prstGeom prst="rect">
                    <a:avLst/>
                  </a:prstGeom>
                  <a:blipFill>
                    <a:blip r:embed="rId4" cstate="print"/>
                    <a:stretch>
                      <a:fillRect/>
                    </a:stretch>
                  </a:blipFill>
                </p:spPr>
                <p:txBody>
                  <a:bodyPr wrap="square" lIns="0" tIns="0" rIns="0" bIns="0" rtlCol="0"/>
                  <a:lstStyle/>
                  <a:p>
                    <a:endParaRPr/>
                  </a:p>
                </p:txBody>
              </p:sp>
            </p:grpSp>
            <p:sp>
              <p:nvSpPr>
                <p:cNvPr id="32" name="TextBox 31">
                  <a:extLst>
                    <a:ext uri="{FF2B5EF4-FFF2-40B4-BE49-F238E27FC236}">
                      <a16:creationId xmlns:a16="http://schemas.microsoft.com/office/drawing/2014/main" id="{B7187645-0E6A-63C0-B4EF-027DBE5C9118}"/>
                    </a:ext>
                  </a:extLst>
                </p:cNvPr>
                <p:cNvSpPr txBox="1"/>
                <p:nvPr/>
              </p:nvSpPr>
              <p:spPr>
                <a:xfrm>
                  <a:off x="4338453" y="7712780"/>
                  <a:ext cx="2009834" cy="830997"/>
                </a:xfrm>
                <a:prstGeom prst="rect">
                  <a:avLst/>
                </a:prstGeom>
                <a:noFill/>
              </p:spPr>
              <p:txBody>
                <a:bodyPr wrap="square" rtlCol="0">
                  <a:spAutoFit/>
                </a:bodyPr>
                <a:lstStyle/>
                <a:p>
                  <a:pPr algn="r" rtl="1"/>
                  <a:r>
                    <a:rPr lang="fa-IR" sz="1200" b="0" i="0" u="none" strike="noStrike" dirty="0">
                      <a:solidFill>
                        <a:srgbClr val="000000"/>
                      </a:solidFill>
                      <a:effectLst/>
                      <a:latin typeface="Calibri" panose="020F0502020204030204" pitchFamily="34" charset="0"/>
                      <a:cs typeface="Calibri" panose="020F0502020204030204" pitchFamily="34" charset="0"/>
                    </a:rPr>
                    <a:t>تلفن 2103300170</a:t>
                  </a:r>
                  <a:r>
                    <a:rPr lang="fa-IR" sz="1200" dirty="0">
                      <a:cs typeface="Calibri" panose="020F0502020204030204" pitchFamily="34" charset="0"/>
                    </a:rPr>
                    <a:t> </a:t>
                  </a:r>
                  <a:endParaRPr lang="en-US" sz="1200" dirty="0"/>
                </a:p>
                <a:p>
                  <a:pPr algn="r" rtl="1"/>
                  <a:r>
                    <a:rPr lang="fa-IR" sz="1200" dirty="0">
                      <a:cs typeface="Calibri" panose="020F0502020204030204" pitchFamily="34" charset="0"/>
                    </a:rPr>
                    <a:t>شنبه تا جمعه* 9:00 صبح تا 5:00 بعد از ظهر </a:t>
                  </a:r>
                  <a:endParaRPr lang="en-US" sz="1200" dirty="0"/>
                </a:p>
                <a:p>
                  <a:pPr algn="r" rtl="1"/>
                  <a:r>
                    <a:rPr lang="en-US" sz="1200" b="0" i="0" u="none" strike="noStrike" dirty="0">
                      <a:solidFill>
                        <a:srgbClr val="000000"/>
                      </a:solidFill>
                      <a:effectLst/>
                      <a:latin typeface="Calibri" panose="020F0502020204030204" pitchFamily="34" charset="0"/>
                    </a:rPr>
                    <a:t>*</a:t>
                  </a:r>
                  <a:r>
                    <a:rPr lang="fa-IR" sz="1200" b="0" i="0" u="none" strike="noStrike" dirty="0">
                      <a:solidFill>
                        <a:srgbClr val="000000"/>
                      </a:solidFill>
                      <a:effectLst/>
                      <a:latin typeface="Calibri" panose="020F0502020204030204" pitchFamily="34" charset="0"/>
                      <a:cs typeface="Calibri" panose="020F0502020204030204" pitchFamily="34" charset="0"/>
                    </a:rPr>
                    <a:t>به استثنای روزهای تعطیل</a:t>
                  </a:r>
                  <a:r>
                    <a:rPr lang="fa-IR" sz="1200" dirty="0">
                      <a:cs typeface="Calibri" panose="020F0502020204030204" pitchFamily="34" charset="0"/>
                    </a:rPr>
                    <a:t> </a:t>
                  </a:r>
                  <a:endParaRPr lang="en-US" sz="1200" dirty="0"/>
                </a:p>
              </p:txBody>
            </p:sp>
            <p:sp>
              <p:nvSpPr>
                <p:cNvPr id="33" name="TextBox 32">
                  <a:extLst>
                    <a:ext uri="{FF2B5EF4-FFF2-40B4-BE49-F238E27FC236}">
                      <a16:creationId xmlns:a16="http://schemas.microsoft.com/office/drawing/2014/main" id="{8BB2F85D-21E5-3F9B-DFA6-D0D33A26E4D0}"/>
                    </a:ext>
                  </a:extLst>
                </p:cNvPr>
                <p:cNvSpPr txBox="1"/>
                <p:nvPr/>
              </p:nvSpPr>
              <p:spPr>
                <a:xfrm>
                  <a:off x="1266265" y="7737730"/>
                  <a:ext cx="2377819" cy="646331"/>
                </a:xfrm>
                <a:prstGeom prst="rect">
                  <a:avLst/>
                </a:prstGeom>
                <a:noFill/>
              </p:spPr>
              <p:txBody>
                <a:bodyPr wrap="square" rtlCol="0">
                  <a:spAutoFit/>
                </a:bodyPr>
                <a:lstStyle/>
                <a:p>
                  <a:pPr algn="r" rtl="1"/>
                  <a:r>
                    <a:rPr lang="fa-IR" sz="1200" b="0" i="0" u="none" strike="noStrike" dirty="0">
                      <a:solidFill>
                        <a:srgbClr val="000000"/>
                      </a:solidFill>
                      <a:effectLst/>
                      <a:latin typeface="Calibri" panose="020F0502020204030204" pitchFamily="34" charset="0"/>
                      <a:cs typeface="Calibri" panose="020F0502020204030204" pitchFamily="34" charset="0"/>
                    </a:rPr>
                    <a:t>از </a:t>
                  </a:r>
                  <a:r>
                    <a:rPr lang="en-US" sz="1200" b="0" i="0" u="sng" strike="noStrike" dirty="0">
                      <a:solidFill>
                        <a:srgbClr val="002060"/>
                      </a:solidFill>
                      <a:effectLst/>
                      <a:latin typeface="Calibri" panose="020F0502020204030204" pitchFamily="34" charset="0"/>
                    </a:rPr>
                    <a:t>greecehelpline.crs.org/</a:t>
                  </a:r>
                  <a:r>
                    <a:rPr lang="ur-PK" sz="1200" b="0" i="0" u="none" strike="noStrike" dirty="0">
                      <a:solidFill>
                        <a:srgbClr val="000000"/>
                      </a:solidFill>
                      <a:effectLst/>
                      <a:latin typeface="Calibri" panose="020F0502020204030204" pitchFamily="34" charset="0"/>
                      <a:cs typeface="Calibri" panose="020F0502020204030204" pitchFamily="34" charset="0"/>
                    </a:rPr>
                    <a:t> </a:t>
                  </a:r>
                  <a:r>
                    <a:rPr lang="en-US" sz="1200" b="0" i="0" u="none" strike="noStrike" dirty="0">
                      <a:solidFill>
                        <a:srgbClr val="000000"/>
                      </a:solidFill>
                      <a:effectLst/>
                      <a:latin typeface="Calibri" panose="020F0502020204030204" pitchFamily="34" charset="0"/>
                    </a:rPr>
                    <a:t> </a:t>
                  </a:r>
                  <a:r>
                    <a:rPr lang="fa-IR" sz="1200" b="0" i="0" u="none" strike="noStrike" dirty="0">
                      <a:solidFill>
                        <a:srgbClr val="000000"/>
                      </a:solidFill>
                      <a:effectLst/>
                      <a:latin typeface="Calibri" panose="020F0502020204030204" pitchFamily="34" charset="0"/>
                      <a:cs typeface="Calibri" panose="020F0502020204030204" pitchFamily="34" charset="0"/>
                    </a:rPr>
                    <a:t>دیدن کنید یا از کد </a:t>
                  </a:r>
                  <a:r>
                    <a:rPr lang="en-US" sz="1200" b="0" i="0" u="none" strike="noStrike" dirty="0">
                      <a:solidFill>
                        <a:srgbClr val="000000"/>
                      </a:solidFill>
                      <a:effectLst/>
                      <a:latin typeface="Calibri" panose="020F0502020204030204" pitchFamily="34" charset="0"/>
                      <a:cs typeface="Calibri" panose="020F0502020204030204" pitchFamily="34" charset="0"/>
                    </a:rPr>
                    <a:t>QR</a:t>
                  </a:r>
                  <a:r>
                    <a:rPr lang="ur-PK" sz="1200" b="0" i="0" u="none" strike="noStrike" dirty="0">
                      <a:solidFill>
                        <a:srgbClr val="000000"/>
                      </a:solidFill>
                      <a:effectLst/>
                      <a:latin typeface="Calibri" panose="020F0502020204030204" pitchFamily="34" charset="0"/>
                      <a:cs typeface="Calibri" panose="020F0502020204030204" pitchFamily="34" charset="0"/>
                    </a:rPr>
                    <a:t> </a:t>
                  </a:r>
                  <a:r>
                    <a:rPr lang="en-US" sz="1200" b="0" i="0" u="none" strike="noStrike" dirty="0">
                      <a:solidFill>
                        <a:srgbClr val="000000"/>
                      </a:solidFill>
                      <a:effectLst/>
                      <a:latin typeface="Calibri" panose="020F0502020204030204" pitchFamily="34" charset="0"/>
                    </a:rPr>
                    <a:t> </a:t>
                  </a:r>
                  <a:r>
                    <a:rPr lang="fa-IR" sz="1200" b="0" i="0" u="none" strike="noStrike" dirty="0">
                      <a:solidFill>
                        <a:srgbClr val="000000"/>
                      </a:solidFill>
                      <a:effectLst/>
                      <a:latin typeface="Calibri" panose="020F0502020204030204" pitchFamily="34" charset="0"/>
                      <a:cs typeface="Calibri" panose="020F0502020204030204" pitchFamily="34" charset="0"/>
                    </a:rPr>
                    <a:t>برای تکمیل و ارسال درخواست خود استفاده کنید</a:t>
                  </a:r>
                  <a:endParaRPr lang="en-US" sz="1200" dirty="0"/>
                </a:p>
              </p:txBody>
            </p:sp>
          </p:grpSp>
        </p:grpSp>
      </p:grpSp>
      <p:sp>
        <p:nvSpPr>
          <p:cNvPr id="34" name="TextBox 33">
            <a:extLst>
              <a:ext uri="{FF2B5EF4-FFF2-40B4-BE49-F238E27FC236}">
                <a16:creationId xmlns:a16="http://schemas.microsoft.com/office/drawing/2014/main" id="{980CAF2F-F5B7-258B-B585-7D8E6E5872BE}"/>
              </a:ext>
            </a:extLst>
          </p:cNvPr>
          <p:cNvSpPr txBox="1"/>
          <p:nvPr/>
        </p:nvSpPr>
        <p:spPr>
          <a:xfrm>
            <a:off x="6704959" y="10192723"/>
            <a:ext cx="806450" cy="461665"/>
          </a:xfrm>
          <a:prstGeom prst="rect">
            <a:avLst/>
          </a:prstGeom>
          <a:noFill/>
        </p:spPr>
        <p:txBody>
          <a:bodyPr wrap="square" rtlCol="0">
            <a:spAutoFit/>
          </a:bodyPr>
          <a:lstStyle/>
          <a:p>
            <a:r>
              <a:rPr lang="en-US" sz="2400" dirty="0">
                <a:solidFill>
                  <a:schemeClr val="bg1"/>
                </a:solidFill>
              </a:rPr>
              <a:t>Farsi</a:t>
            </a:r>
            <a:endParaRPr lang="en-US" dirty="0">
              <a:solidFill>
                <a:schemeClr val="bg1"/>
              </a:solidFill>
            </a:endParaRPr>
          </a:p>
        </p:txBody>
      </p:sp>
      <p:grpSp>
        <p:nvGrpSpPr>
          <p:cNvPr id="37" name="Group 36">
            <a:extLst>
              <a:ext uri="{FF2B5EF4-FFF2-40B4-BE49-F238E27FC236}">
                <a16:creationId xmlns:a16="http://schemas.microsoft.com/office/drawing/2014/main" id="{17449C18-0A19-17B2-3084-630848A8A264}"/>
              </a:ext>
            </a:extLst>
          </p:cNvPr>
          <p:cNvGrpSpPr/>
          <p:nvPr/>
        </p:nvGrpSpPr>
        <p:grpSpPr>
          <a:xfrm>
            <a:off x="136933" y="155734"/>
            <a:ext cx="7173187" cy="724951"/>
            <a:chOff x="136933" y="155734"/>
            <a:chExt cx="7173187" cy="724951"/>
          </a:xfrm>
        </p:grpSpPr>
        <p:grpSp>
          <p:nvGrpSpPr>
            <p:cNvPr id="38" name="Group 37">
              <a:extLst>
                <a:ext uri="{FF2B5EF4-FFF2-40B4-BE49-F238E27FC236}">
                  <a16:creationId xmlns:a16="http://schemas.microsoft.com/office/drawing/2014/main" id="{B2A11034-6EF9-0493-58FF-3FE9B2E483FE}"/>
                </a:ext>
              </a:extLst>
            </p:cNvPr>
            <p:cNvGrpSpPr/>
            <p:nvPr/>
          </p:nvGrpSpPr>
          <p:grpSpPr>
            <a:xfrm>
              <a:off x="5596172" y="207642"/>
              <a:ext cx="1713948" cy="636634"/>
              <a:chOff x="168090" y="237038"/>
              <a:chExt cx="1713948" cy="636634"/>
            </a:xfrm>
          </p:grpSpPr>
          <p:sp>
            <p:nvSpPr>
              <p:cNvPr id="67" name="object 11">
                <a:extLst>
                  <a:ext uri="{FF2B5EF4-FFF2-40B4-BE49-F238E27FC236}">
                    <a16:creationId xmlns:a16="http://schemas.microsoft.com/office/drawing/2014/main" id="{49CCA1F7-FCF3-5CF4-D32D-8B1DA9350616}"/>
                  </a:ext>
                </a:extLst>
              </p:cNvPr>
              <p:cNvSpPr/>
              <p:nvPr/>
            </p:nvSpPr>
            <p:spPr>
              <a:xfrm>
                <a:off x="168090" y="237038"/>
                <a:ext cx="928528" cy="572852"/>
              </a:xfrm>
              <a:prstGeom prst="rect">
                <a:avLst/>
              </a:prstGeom>
              <a:blipFill>
                <a:blip r:embed="rId5" cstate="print"/>
                <a:stretch>
                  <a:fillRect/>
                </a:stretch>
              </a:blipFill>
            </p:spPr>
            <p:txBody>
              <a:bodyPr wrap="square" lIns="0" tIns="0" rIns="0" bIns="0" rtlCol="0"/>
              <a:lstStyle/>
              <a:p>
                <a:endParaRPr/>
              </a:p>
            </p:txBody>
          </p:sp>
          <p:sp>
            <p:nvSpPr>
              <p:cNvPr id="68" name="object 12">
                <a:extLst>
                  <a:ext uri="{FF2B5EF4-FFF2-40B4-BE49-F238E27FC236}">
                    <a16:creationId xmlns:a16="http://schemas.microsoft.com/office/drawing/2014/main" id="{021AD52E-B645-42EA-CFA0-B51A760A425E}"/>
                  </a:ext>
                </a:extLst>
              </p:cNvPr>
              <p:cNvSpPr/>
              <p:nvPr/>
            </p:nvSpPr>
            <p:spPr>
              <a:xfrm>
                <a:off x="1267052" y="258408"/>
                <a:ext cx="614986" cy="615264"/>
              </a:xfrm>
              <a:prstGeom prst="rect">
                <a:avLst/>
              </a:prstGeom>
              <a:blipFill>
                <a:blip r:embed="rId6" cstate="print"/>
                <a:stretch>
                  <a:fillRect/>
                </a:stretch>
              </a:blipFill>
            </p:spPr>
            <p:txBody>
              <a:bodyPr wrap="square" lIns="0" tIns="0" rIns="0" bIns="0" rtlCol="0"/>
              <a:lstStyle/>
              <a:p>
                <a:endParaRPr/>
              </a:p>
            </p:txBody>
          </p:sp>
        </p:grpSp>
        <p:sp>
          <p:nvSpPr>
            <p:cNvPr id="39" name="object 13">
              <a:extLst>
                <a:ext uri="{FF2B5EF4-FFF2-40B4-BE49-F238E27FC236}">
                  <a16:creationId xmlns:a16="http://schemas.microsoft.com/office/drawing/2014/main" id="{C3B65620-D7F2-FE43-F22F-FB2E940B6933}"/>
                </a:ext>
              </a:extLst>
            </p:cNvPr>
            <p:cNvSpPr/>
            <p:nvPr/>
          </p:nvSpPr>
          <p:spPr>
            <a:xfrm>
              <a:off x="2532431" y="155734"/>
              <a:ext cx="1709576" cy="724951"/>
            </a:xfrm>
            <a:prstGeom prst="rect">
              <a:avLst/>
            </a:prstGeom>
            <a:blipFill>
              <a:blip r:embed="rId7" cstate="print"/>
              <a:stretch>
                <a:fillRect/>
              </a:stretch>
            </a:blipFill>
          </p:spPr>
          <p:txBody>
            <a:bodyPr wrap="square" lIns="0" tIns="0" rIns="0" bIns="0" rtlCol="0"/>
            <a:lstStyle/>
            <a:p>
              <a:endParaRPr/>
            </a:p>
          </p:txBody>
        </p:sp>
        <p:sp>
          <p:nvSpPr>
            <p:cNvPr id="40" name="object 14">
              <a:extLst>
                <a:ext uri="{FF2B5EF4-FFF2-40B4-BE49-F238E27FC236}">
                  <a16:creationId xmlns:a16="http://schemas.microsoft.com/office/drawing/2014/main" id="{0AEC99D1-B7A1-1BCF-9246-E2FE6283DAF7}"/>
                </a:ext>
              </a:extLst>
            </p:cNvPr>
            <p:cNvSpPr/>
            <p:nvPr/>
          </p:nvSpPr>
          <p:spPr>
            <a:xfrm>
              <a:off x="4295639" y="229012"/>
              <a:ext cx="1073921" cy="536071"/>
            </a:xfrm>
            <a:prstGeom prst="rect">
              <a:avLst/>
            </a:prstGeom>
            <a:blipFill>
              <a:blip r:embed="rId8" cstate="print"/>
              <a:stretch>
                <a:fillRect/>
              </a:stretch>
            </a:blipFill>
          </p:spPr>
          <p:txBody>
            <a:bodyPr wrap="square" lIns="0" tIns="0" rIns="0" bIns="0" rtlCol="0"/>
            <a:lstStyle/>
            <a:p>
              <a:endParaRPr/>
            </a:p>
          </p:txBody>
        </p:sp>
        <p:grpSp>
          <p:nvGrpSpPr>
            <p:cNvPr id="41" name="Group 40">
              <a:extLst>
                <a:ext uri="{FF2B5EF4-FFF2-40B4-BE49-F238E27FC236}">
                  <a16:creationId xmlns:a16="http://schemas.microsoft.com/office/drawing/2014/main" id="{3B3EBD19-E240-88AE-804D-35DB8421982A}"/>
                </a:ext>
              </a:extLst>
            </p:cNvPr>
            <p:cNvGrpSpPr/>
            <p:nvPr/>
          </p:nvGrpSpPr>
          <p:grpSpPr>
            <a:xfrm>
              <a:off x="136933" y="253982"/>
              <a:ext cx="2341866" cy="580309"/>
              <a:chOff x="171909" y="260258"/>
              <a:chExt cx="2309957" cy="563880"/>
            </a:xfrm>
          </p:grpSpPr>
          <p:sp>
            <p:nvSpPr>
              <p:cNvPr id="42" name="object 15">
                <a:extLst>
                  <a:ext uri="{FF2B5EF4-FFF2-40B4-BE49-F238E27FC236}">
                    <a16:creationId xmlns:a16="http://schemas.microsoft.com/office/drawing/2014/main" id="{7D1DBABB-52A3-1A5E-F300-1823F0977424}"/>
                  </a:ext>
                </a:extLst>
              </p:cNvPr>
              <p:cNvSpPr/>
              <p:nvPr/>
            </p:nvSpPr>
            <p:spPr>
              <a:xfrm>
                <a:off x="1071218" y="383240"/>
                <a:ext cx="1410648" cy="339272"/>
              </a:xfrm>
              <a:prstGeom prst="rect">
                <a:avLst/>
              </a:prstGeom>
              <a:blipFill>
                <a:blip r:embed="rId9" cstate="print"/>
                <a:stretch>
                  <a:fillRect/>
                </a:stretch>
              </a:blipFill>
            </p:spPr>
            <p:txBody>
              <a:bodyPr wrap="square" lIns="0" tIns="0" rIns="0" bIns="0" rtlCol="0"/>
              <a:lstStyle/>
              <a:p>
                <a:endParaRPr/>
              </a:p>
            </p:txBody>
          </p:sp>
          <p:sp>
            <p:nvSpPr>
              <p:cNvPr id="43" name="object 16">
                <a:extLst>
                  <a:ext uri="{FF2B5EF4-FFF2-40B4-BE49-F238E27FC236}">
                    <a16:creationId xmlns:a16="http://schemas.microsoft.com/office/drawing/2014/main" id="{956D5D41-9699-814F-A9A4-3F11D801CB27}"/>
                  </a:ext>
                </a:extLst>
              </p:cNvPr>
              <p:cNvSpPr/>
              <p:nvPr/>
            </p:nvSpPr>
            <p:spPr>
              <a:xfrm>
                <a:off x="171909" y="260258"/>
                <a:ext cx="791845" cy="563880"/>
              </a:xfrm>
              <a:custGeom>
                <a:avLst/>
                <a:gdLst/>
                <a:ahLst/>
                <a:cxnLst/>
                <a:rect l="l" t="t" r="r" b="b"/>
                <a:pathLst>
                  <a:path w="791844" h="563880">
                    <a:moveTo>
                      <a:pt x="0" y="563359"/>
                    </a:moveTo>
                    <a:lnTo>
                      <a:pt x="791508" y="563359"/>
                    </a:lnTo>
                    <a:lnTo>
                      <a:pt x="791508" y="0"/>
                    </a:lnTo>
                    <a:lnTo>
                      <a:pt x="0" y="0"/>
                    </a:lnTo>
                    <a:lnTo>
                      <a:pt x="0" y="563359"/>
                    </a:lnTo>
                    <a:close/>
                  </a:path>
                </a:pathLst>
              </a:custGeom>
              <a:solidFill>
                <a:srgbClr val="034EA2"/>
              </a:solidFill>
            </p:spPr>
            <p:txBody>
              <a:bodyPr wrap="square" lIns="0" tIns="0" rIns="0" bIns="0" rtlCol="0"/>
              <a:lstStyle/>
              <a:p>
                <a:endParaRPr/>
              </a:p>
            </p:txBody>
          </p:sp>
          <p:sp>
            <p:nvSpPr>
              <p:cNvPr id="44" name="object 17">
                <a:extLst>
                  <a:ext uri="{FF2B5EF4-FFF2-40B4-BE49-F238E27FC236}">
                    <a16:creationId xmlns:a16="http://schemas.microsoft.com/office/drawing/2014/main" id="{DD52A5EA-4B49-2AA4-6872-2633C74A3C98}"/>
                  </a:ext>
                </a:extLst>
              </p:cNvPr>
              <p:cNvSpPr/>
              <p:nvPr/>
            </p:nvSpPr>
            <p:spPr>
              <a:xfrm>
                <a:off x="540230" y="327646"/>
                <a:ext cx="54610" cy="55880"/>
              </a:xfrm>
              <a:custGeom>
                <a:avLst/>
                <a:gdLst/>
                <a:ahLst/>
                <a:cxnLst/>
                <a:rect l="l" t="t" r="r" b="b"/>
                <a:pathLst>
                  <a:path w="54610" h="55879">
                    <a:moveTo>
                      <a:pt x="27267" y="0"/>
                    </a:moveTo>
                    <a:lnTo>
                      <a:pt x="20867" y="21323"/>
                    </a:lnTo>
                    <a:lnTo>
                      <a:pt x="0" y="21323"/>
                    </a:lnTo>
                    <a:lnTo>
                      <a:pt x="16918" y="34315"/>
                    </a:lnTo>
                    <a:lnTo>
                      <a:pt x="10565" y="55359"/>
                    </a:lnTo>
                    <a:lnTo>
                      <a:pt x="27267" y="42341"/>
                    </a:lnTo>
                    <a:lnTo>
                      <a:pt x="40039" y="42341"/>
                    </a:lnTo>
                    <a:lnTo>
                      <a:pt x="37616" y="34315"/>
                    </a:lnTo>
                    <a:lnTo>
                      <a:pt x="54546" y="21323"/>
                    </a:lnTo>
                    <a:lnTo>
                      <a:pt x="20867" y="21323"/>
                    </a:lnTo>
                    <a:lnTo>
                      <a:pt x="33667" y="21297"/>
                    </a:lnTo>
                    <a:lnTo>
                      <a:pt x="27267" y="0"/>
                    </a:lnTo>
                    <a:close/>
                  </a:path>
                  <a:path w="54610" h="55879">
                    <a:moveTo>
                      <a:pt x="40039" y="42341"/>
                    </a:moveTo>
                    <a:lnTo>
                      <a:pt x="27267" y="42341"/>
                    </a:lnTo>
                    <a:lnTo>
                      <a:pt x="43968" y="55359"/>
                    </a:lnTo>
                    <a:lnTo>
                      <a:pt x="40039" y="42341"/>
                    </a:lnTo>
                    <a:close/>
                  </a:path>
                </a:pathLst>
              </a:custGeom>
              <a:solidFill>
                <a:srgbClr val="FFF200"/>
              </a:solidFill>
            </p:spPr>
            <p:txBody>
              <a:bodyPr wrap="square" lIns="0" tIns="0" rIns="0" bIns="0" rtlCol="0"/>
              <a:lstStyle/>
              <a:p>
                <a:endParaRPr/>
              </a:p>
            </p:txBody>
          </p:sp>
          <p:sp>
            <p:nvSpPr>
              <p:cNvPr id="46" name="object 18">
                <a:extLst>
                  <a:ext uri="{FF2B5EF4-FFF2-40B4-BE49-F238E27FC236}">
                    <a16:creationId xmlns:a16="http://schemas.microsoft.com/office/drawing/2014/main" id="{6E301FB1-A1FB-137C-F495-70C6CC830995}"/>
                  </a:ext>
                </a:extLst>
              </p:cNvPr>
              <p:cNvSpPr/>
              <p:nvPr/>
            </p:nvSpPr>
            <p:spPr>
              <a:xfrm>
                <a:off x="453786" y="352411"/>
                <a:ext cx="54610" cy="55880"/>
              </a:xfrm>
              <a:custGeom>
                <a:avLst/>
                <a:gdLst/>
                <a:ahLst/>
                <a:cxnLst/>
                <a:rect l="l" t="t" r="r" b="b"/>
                <a:pathLst>
                  <a:path w="54610" h="55879">
                    <a:moveTo>
                      <a:pt x="27267" y="0"/>
                    </a:moveTo>
                    <a:lnTo>
                      <a:pt x="20867" y="21348"/>
                    </a:lnTo>
                    <a:lnTo>
                      <a:pt x="0" y="21348"/>
                    </a:lnTo>
                    <a:lnTo>
                      <a:pt x="16918" y="34340"/>
                    </a:lnTo>
                    <a:lnTo>
                      <a:pt x="10577" y="55384"/>
                    </a:lnTo>
                    <a:lnTo>
                      <a:pt x="27279" y="42367"/>
                    </a:lnTo>
                    <a:lnTo>
                      <a:pt x="40046" y="42367"/>
                    </a:lnTo>
                    <a:lnTo>
                      <a:pt x="37628" y="34340"/>
                    </a:lnTo>
                    <a:lnTo>
                      <a:pt x="54546" y="21348"/>
                    </a:lnTo>
                    <a:lnTo>
                      <a:pt x="20867" y="21348"/>
                    </a:lnTo>
                    <a:lnTo>
                      <a:pt x="33667" y="21323"/>
                    </a:lnTo>
                    <a:lnTo>
                      <a:pt x="27267" y="0"/>
                    </a:lnTo>
                    <a:close/>
                  </a:path>
                  <a:path w="54610" h="55879">
                    <a:moveTo>
                      <a:pt x="40046" y="42367"/>
                    </a:moveTo>
                    <a:lnTo>
                      <a:pt x="27279" y="42367"/>
                    </a:lnTo>
                    <a:lnTo>
                      <a:pt x="43968" y="55384"/>
                    </a:lnTo>
                    <a:lnTo>
                      <a:pt x="40046" y="42367"/>
                    </a:lnTo>
                    <a:close/>
                  </a:path>
                </a:pathLst>
              </a:custGeom>
              <a:solidFill>
                <a:srgbClr val="FFF200"/>
              </a:solidFill>
            </p:spPr>
            <p:txBody>
              <a:bodyPr wrap="square" lIns="0" tIns="0" rIns="0" bIns="0" rtlCol="0"/>
              <a:lstStyle/>
              <a:p>
                <a:endParaRPr/>
              </a:p>
            </p:txBody>
          </p:sp>
          <p:sp>
            <p:nvSpPr>
              <p:cNvPr id="47" name="object 19">
                <a:extLst>
                  <a:ext uri="{FF2B5EF4-FFF2-40B4-BE49-F238E27FC236}">
                    <a16:creationId xmlns:a16="http://schemas.microsoft.com/office/drawing/2014/main" id="{245B20BF-BF63-53AB-2FEF-EDCAE4E8BD7A}"/>
                  </a:ext>
                </a:extLst>
              </p:cNvPr>
              <p:cNvSpPr/>
              <p:nvPr/>
            </p:nvSpPr>
            <p:spPr>
              <a:xfrm>
                <a:off x="390556" y="420086"/>
                <a:ext cx="54610" cy="55880"/>
              </a:xfrm>
              <a:custGeom>
                <a:avLst/>
                <a:gdLst/>
                <a:ahLst/>
                <a:cxnLst/>
                <a:rect l="l" t="t" r="r" b="b"/>
                <a:pathLst>
                  <a:path w="54610" h="55879">
                    <a:moveTo>
                      <a:pt x="27267" y="0"/>
                    </a:moveTo>
                    <a:lnTo>
                      <a:pt x="20867" y="21348"/>
                    </a:lnTo>
                    <a:lnTo>
                      <a:pt x="0" y="21348"/>
                    </a:lnTo>
                    <a:lnTo>
                      <a:pt x="16918" y="34328"/>
                    </a:lnTo>
                    <a:lnTo>
                      <a:pt x="10565" y="55384"/>
                    </a:lnTo>
                    <a:lnTo>
                      <a:pt x="27267" y="42367"/>
                    </a:lnTo>
                    <a:lnTo>
                      <a:pt x="40041" y="42367"/>
                    </a:lnTo>
                    <a:lnTo>
                      <a:pt x="37616" y="34328"/>
                    </a:lnTo>
                    <a:lnTo>
                      <a:pt x="54534" y="21348"/>
                    </a:lnTo>
                    <a:lnTo>
                      <a:pt x="20867" y="21348"/>
                    </a:lnTo>
                    <a:lnTo>
                      <a:pt x="33667" y="21323"/>
                    </a:lnTo>
                    <a:lnTo>
                      <a:pt x="27267" y="0"/>
                    </a:lnTo>
                    <a:close/>
                  </a:path>
                  <a:path w="54610" h="55879">
                    <a:moveTo>
                      <a:pt x="40041" y="42367"/>
                    </a:moveTo>
                    <a:lnTo>
                      <a:pt x="27267" y="42367"/>
                    </a:lnTo>
                    <a:lnTo>
                      <a:pt x="43968" y="55384"/>
                    </a:lnTo>
                    <a:lnTo>
                      <a:pt x="40041" y="42367"/>
                    </a:lnTo>
                    <a:close/>
                  </a:path>
                </a:pathLst>
              </a:custGeom>
              <a:solidFill>
                <a:srgbClr val="FFF200"/>
              </a:solidFill>
            </p:spPr>
            <p:txBody>
              <a:bodyPr wrap="square" lIns="0" tIns="0" rIns="0" bIns="0" rtlCol="0"/>
              <a:lstStyle/>
              <a:p>
                <a:endParaRPr/>
              </a:p>
            </p:txBody>
          </p:sp>
          <p:sp>
            <p:nvSpPr>
              <p:cNvPr id="48" name="object 20">
                <a:extLst>
                  <a:ext uri="{FF2B5EF4-FFF2-40B4-BE49-F238E27FC236}">
                    <a16:creationId xmlns:a16="http://schemas.microsoft.com/office/drawing/2014/main" id="{AFFD6245-BD62-6E74-1661-6EF00F0E5C5E}"/>
                  </a:ext>
                </a:extLst>
              </p:cNvPr>
              <p:cNvSpPr/>
              <p:nvPr/>
            </p:nvSpPr>
            <p:spPr>
              <a:xfrm>
                <a:off x="367379" y="512247"/>
                <a:ext cx="54610" cy="55880"/>
              </a:xfrm>
              <a:custGeom>
                <a:avLst/>
                <a:gdLst/>
                <a:ahLst/>
                <a:cxnLst/>
                <a:rect l="l" t="t" r="r" b="b"/>
                <a:pathLst>
                  <a:path w="54610" h="55879">
                    <a:moveTo>
                      <a:pt x="27246" y="0"/>
                    </a:moveTo>
                    <a:lnTo>
                      <a:pt x="20846" y="21374"/>
                    </a:lnTo>
                    <a:lnTo>
                      <a:pt x="0" y="21374"/>
                    </a:lnTo>
                    <a:lnTo>
                      <a:pt x="16896" y="34340"/>
                    </a:lnTo>
                    <a:lnTo>
                      <a:pt x="10544" y="55384"/>
                    </a:lnTo>
                    <a:lnTo>
                      <a:pt x="27246" y="42367"/>
                    </a:lnTo>
                    <a:lnTo>
                      <a:pt x="40013" y="42367"/>
                    </a:lnTo>
                    <a:lnTo>
                      <a:pt x="37595" y="34340"/>
                    </a:lnTo>
                    <a:lnTo>
                      <a:pt x="54480" y="21374"/>
                    </a:lnTo>
                    <a:lnTo>
                      <a:pt x="20846" y="21374"/>
                    </a:lnTo>
                    <a:lnTo>
                      <a:pt x="33645" y="21323"/>
                    </a:lnTo>
                    <a:lnTo>
                      <a:pt x="27246" y="0"/>
                    </a:lnTo>
                    <a:close/>
                  </a:path>
                  <a:path w="54610" h="55879">
                    <a:moveTo>
                      <a:pt x="40013" y="42367"/>
                    </a:moveTo>
                    <a:lnTo>
                      <a:pt x="27246" y="42367"/>
                    </a:lnTo>
                    <a:lnTo>
                      <a:pt x="43935" y="55384"/>
                    </a:lnTo>
                    <a:lnTo>
                      <a:pt x="40013" y="42367"/>
                    </a:lnTo>
                    <a:close/>
                  </a:path>
                </a:pathLst>
              </a:custGeom>
              <a:solidFill>
                <a:srgbClr val="FFF200"/>
              </a:solidFill>
            </p:spPr>
            <p:txBody>
              <a:bodyPr wrap="square" lIns="0" tIns="0" rIns="0" bIns="0" rtlCol="0"/>
              <a:lstStyle/>
              <a:p>
                <a:endParaRPr/>
              </a:p>
            </p:txBody>
          </p:sp>
          <p:sp>
            <p:nvSpPr>
              <p:cNvPr id="49" name="object 21">
                <a:extLst>
                  <a:ext uri="{FF2B5EF4-FFF2-40B4-BE49-F238E27FC236}">
                    <a16:creationId xmlns:a16="http://schemas.microsoft.com/office/drawing/2014/main" id="{7FBB7E90-B744-E96A-5A6E-C345787B654A}"/>
                  </a:ext>
                </a:extLst>
              </p:cNvPr>
              <p:cNvSpPr/>
              <p:nvPr/>
            </p:nvSpPr>
            <p:spPr>
              <a:xfrm>
                <a:off x="390556" y="604682"/>
                <a:ext cx="54610" cy="55880"/>
              </a:xfrm>
              <a:custGeom>
                <a:avLst/>
                <a:gdLst/>
                <a:ahLst/>
                <a:cxnLst/>
                <a:rect l="l" t="t" r="r" b="b"/>
                <a:pathLst>
                  <a:path w="54610" h="55879">
                    <a:moveTo>
                      <a:pt x="27267" y="0"/>
                    </a:moveTo>
                    <a:lnTo>
                      <a:pt x="20867" y="21348"/>
                    </a:lnTo>
                    <a:lnTo>
                      <a:pt x="0" y="21348"/>
                    </a:lnTo>
                    <a:lnTo>
                      <a:pt x="16918" y="34340"/>
                    </a:lnTo>
                    <a:lnTo>
                      <a:pt x="10565" y="55384"/>
                    </a:lnTo>
                    <a:lnTo>
                      <a:pt x="27267" y="42341"/>
                    </a:lnTo>
                    <a:lnTo>
                      <a:pt x="40031" y="42341"/>
                    </a:lnTo>
                    <a:lnTo>
                      <a:pt x="37616" y="34340"/>
                    </a:lnTo>
                    <a:lnTo>
                      <a:pt x="54534" y="21348"/>
                    </a:lnTo>
                    <a:lnTo>
                      <a:pt x="20867" y="21348"/>
                    </a:lnTo>
                    <a:lnTo>
                      <a:pt x="33667" y="21323"/>
                    </a:lnTo>
                    <a:lnTo>
                      <a:pt x="27267" y="0"/>
                    </a:lnTo>
                    <a:close/>
                  </a:path>
                  <a:path w="54610" h="55879">
                    <a:moveTo>
                      <a:pt x="40031" y="42341"/>
                    </a:moveTo>
                    <a:lnTo>
                      <a:pt x="27267" y="42341"/>
                    </a:lnTo>
                    <a:lnTo>
                      <a:pt x="43968" y="55384"/>
                    </a:lnTo>
                    <a:lnTo>
                      <a:pt x="40031" y="42341"/>
                    </a:lnTo>
                    <a:close/>
                  </a:path>
                </a:pathLst>
              </a:custGeom>
              <a:solidFill>
                <a:srgbClr val="FFF200"/>
              </a:solidFill>
            </p:spPr>
            <p:txBody>
              <a:bodyPr wrap="square" lIns="0" tIns="0" rIns="0" bIns="0" rtlCol="0"/>
              <a:lstStyle/>
              <a:p>
                <a:endParaRPr/>
              </a:p>
            </p:txBody>
          </p:sp>
          <p:sp>
            <p:nvSpPr>
              <p:cNvPr id="50" name="object 22">
                <a:extLst>
                  <a:ext uri="{FF2B5EF4-FFF2-40B4-BE49-F238E27FC236}">
                    <a16:creationId xmlns:a16="http://schemas.microsoft.com/office/drawing/2014/main" id="{A9A4CCBD-08A4-9C67-C627-84DBF8E5E36C}"/>
                  </a:ext>
                </a:extLst>
              </p:cNvPr>
              <p:cNvSpPr/>
              <p:nvPr/>
            </p:nvSpPr>
            <p:spPr>
              <a:xfrm>
                <a:off x="453917" y="672356"/>
                <a:ext cx="54610" cy="55880"/>
              </a:xfrm>
              <a:custGeom>
                <a:avLst/>
                <a:gdLst/>
                <a:ahLst/>
                <a:cxnLst/>
                <a:rect l="l" t="t" r="r" b="b"/>
                <a:pathLst>
                  <a:path w="54610" h="55880">
                    <a:moveTo>
                      <a:pt x="27267" y="0"/>
                    </a:moveTo>
                    <a:lnTo>
                      <a:pt x="20879" y="21323"/>
                    </a:lnTo>
                    <a:lnTo>
                      <a:pt x="0" y="21323"/>
                    </a:lnTo>
                    <a:lnTo>
                      <a:pt x="16918" y="34315"/>
                    </a:lnTo>
                    <a:lnTo>
                      <a:pt x="10577" y="55359"/>
                    </a:lnTo>
                    <a:lnTo>
                      <a:pt x="27279" y="42341"/>
                    </a:lnTo>
                    <a:lnTo>
                      <a:pt x="40046" y="42341"/>
                    </a:lnTo>
                    <a:lnTo>
                      <a:pt x="37628" y="34315"/>
                    </a:lnTo>
                    <a:lnTo>
                      <a:pt x="54546" y="21323"/>
                    </a:lnTo>
                    <a:lnTo>
                      <a:pt x="20879" y="21323"/>
                    </a:lnTo>
                    <a:lnTo>
                      <a:pt x="33667" y="21297"/>
                    </a:lnTo>
                    <a:lnTo>
                      <a:pt x="27267" y="0"/>
                    </a:lnTo>
                    <a:close/>
                  </a:path>
                  <a:path w="54610" h="55880">
                    <a:moveTo>
                      <a:pt x="40046" y="42341"/>
                    </a:moveTo>
                    <a:lnTo>
                      <a:pt x="27279" y="42341"/>
                    </a:lnTo>
                    <a:lnTo>
                      <a:pt x="43968" y="55359"/>
                    </a:lnTo>
                    <a:lnTo>
                      <a:pt x="40046" y="42341"/>
                    </a:lnTo>
                    <a:close/>
                  </a:path>
                </a:pathLst>
              </a:custGeom>
              <a:solidFill>
                <a:srgbClr val="FFF200"/>
              </a:solidFill>
            </p:spPr>
            <p:txBody>
              <a:bodyPr wrap="square" lIns="0" tIns="0" rIns="0" bIns="0" rtlCol="0"/>
              <a:lstStyle/>
              <a:p>
                <a:endParaRPr/>
              </a:p>
            </p:txBody>
          </p:sp>
          <p:sp>
            <p:nvSpPr>
              <p:cNvPr id="51" name="object 23">
                <a:extLst>
                  <a:ext uri="{FF2B5EF4-FFF2-40B4-BE49-F238E27FC236}">
                    <a16:creationId xmlns:a16="http://schemas.microsoft.com/office/drawing/2014/main" id="{633EF4B6-27E1-3628-34CB-29403F379461}"/>
                  </a:ext>
                </a:extLst>
              </p:cNvPr>
              <p:cNvSpPr/>
              <p:nvPr/>
            </p:nvSpPr>
            <p:spPr>
              <a:xfrm>
                <a:off x="540240" y="696843"/>
                <a:ext cx="54610" cy="55880"/>
              </a:xfrm>
              <a:custGeom>
                <a:avLst/>
                <a:gdLst/>
                <a:ahLst/>
                <a:cxnLst/>
                <a:rect l="l" t="t" r="r" b="b"/>
                <a:pathLst>
                  <a:path w="54610" h="55880">
                    <a:moveTo>
                      <a:pt x="27267" y="0"/>
                    </a:moveTo>
                    <a:lnTo>
                      <a:pt x="20879" y="21348"/>
                    </a:lnTo>
                    <a:lnTo>
                      <a:pt x="0" y="21348"/>
                    </a:lnTo>
                    <a:lnTo>
                      <a:pt x="16918" y="34340"/>
                    </a:lnTo>
                    <a:lnTo>
                      <a:pt x="10577" y="55384"/>
                    </a:lnTo>
                    <a:lnTo>
                      <a:pt x="27279" y="42367"/>
                    </a:lnTo>
                    <a:lnTo>
                      <a:pt x="40039" y="42367"/>
                    </a:lnTo>
                    <a:lnTo>
                      <a:pt x="37616" y="34340"/>
                    </a:lnTo>
                    <a:lnTo>
                      <a:pt x="54546" y="21348"/>
                    </a:lnTo>
                    <a:lnTo>
                      <a:pt x="20879" y="21348"/>
                    </a:lnTo>
                    <a:lnTo>
                      <a:pt x="33667" y="21323"/>
                    </a:lnTo>
                    <a:lnTo>
                      <a:pt x="27267" y="0"/>
                    </a:lnTo>
                    <a:close/>
                  </a:path>
                  <a:path w="54610" h="55880">
                    <a:moveTo>
                      <a:pt x="40039" y="42367"/>
                    </a:moveTo>
                    <a:lnTo>
                      <a:pt x="27279" y="42367"/>
                    </a:lnTo>
                    <a:lnTo>
                      <a:pt x="43968" y="55384"/>
                    </a:lnTo>
                    <a:lnTo>
                      <a:pt x="40039" y="42367"/>
                    </a:lnTo>
                    <a:close/>
                  </a:path>
                </a:pathLst>
              </a:custGeom>
              <a:solidFill>
                <a:srgbClr val="FFF200"/>
              </a:solidFill>
            </p:spPr>
            <p:txBody>
              <a:bodyPr wrap="square" lIns="0" tIns="0" rIns="0" bIns="0" rtlCol="0"/>
              <a:lstStyle/>
              <a:p>
                <a:endParaRPr/>
              </a:p>
            </p:txBody>
          </p:sp>
          <p:sp>
            <p:nvSpPr>
              <p:cNvPr id="52" name="object 24">
                <a:extLst>
                  <a:ext uri="{FF2B5EF4-FFF2-40B4-BE49-F238E27FC236}">
                    <a16:creationId xmlns:a16="http://schemas.microsoft.com/office/drawing/2014/main" id="{8DBE14C7-385C-D7DC-C373-5F2F691E82CC}"/>
                  </a:ext>
                </a:extLst>
              </p:cNvPr>
              <p:cNvSpPr/>
              <p:nvPr/>
            </p:nvSpPr>
            <p:spPr>
              <a:xfrm>
                <a:off x="626575" y="672356"/>
                <a:ext cx="54610" cy="55880"/>
              </a:xfrm>
              <a:custGeom>
                <a:avLst/>
                <a:gdLst/>
                <a:ahLst/>
                <a:cxnLst/>
                <a:rect l="l" t="t" r="r" b="b"/>
                <a:pathLst>
                  <a:path w="54610" h="55880">
                    <a:moveTo>
                      <a:pt x="27267" y="0"/>
                    </a:moveTo>
                    <a:lnTo>
                      <a:pt x="20855" y="21323"/>
                    </a:lnTo>
                    <a:lnTo>
                      <a:pt x="0" y="21323"/>
                    </a:lnTo>
                    <a:lnTo>
                      <a:pt x="16906" y="34315"/>
                    </a:lnTo>
                    <a:lnTo>
                      <a:pt x="10565" y="55359"/>
                    </a:lnTo>
                    <a:lnTo>
                      <a:pt x="27267" y="42341"/>
                    </a:lnTo>
                    <a:lnTo>
                      <a:pt x="40031" y="42341"/>
                    </a:lnTo>
                    <a:lnTo>
                      <a:pt x="37604" y="34315"/>
                    </a:lnTo>
                    <a:lnTo>
                      <a:pt x="54534" y="21323"/>
                    </a:lnTo>
                    <a:lnTo>
                      <a:pt x="20855" y="21323"/>
                    </a:lnTo>
                    <a:lnTo>
                      <a:pt x="33655" y="21297"/>
                    </a:lnTo>
                    <a:lnTo>
                      <a:pt x="27267" y="0"/>
                    </a:lnTo>
                    <a:close/>
                  </a:path>
                  <a:path w="54610" h="55880">
                    <a:moveTo>
                      <a:pt x="40031" y="42341"/>
                    </a:moveTo>
                    <a:lnTo>
                      <a:pt x="27267" y="42341"/>
                    </a:lnTo>
                    <a:lnTo>
                      <a:pt x="43968" y="55359"/>
                    </a:lnTo>
                    <a:lnTo>
                      <a:pt x="40031" y="42341"/>
                    </a:lnTo>
                    <a:close/>
                  </a:path>
                </a:pathLst>
              </a:custGeom>
              <a:solidFill>
                <a:srgbClr val="FFF200"/>
              </a:solidFill>
            </p:spPr>
            <p:txBody>
              <a:bodyPr wrap="square" lIns="0" tIns="0" rIns="0" bIns="0" rtlCol="0"/>
              <a:lstStyle/>
              <a:p>
                <a:endParaRPr/>
              </a:p>
            </p:txBody>
          </p:sp>
          <p:sp>
            <p:nvSpPr>
              <p:cNvPr id="53" name="object 25">
                <a:extLst>
                  <a:ext uri="{FF2B5EF4-FFF2-40B4-BE49-F238E27FC236}">
                    <a16:creationId xmlns:a16="http://schemas.microsoft.com/office/drawing/2014/main" id="{13483CD3-67F2-6EB4-ED89-8D56050D3649}"/>
                  </a:ext>
                </a:extLst>
              </p:cNvPr>
              <p:cNvSpPr/>
              <p:nvPr/>
            </p:nvSpPr>
            <p:spPr>
              <a:xfrm>
                <a:off x="689936" y="604682"/>
                <a:ext cx="54610" cy="55880"/>
              </a:xfrm>
              <a:custGeom>
                <a:avLst/>
                <a:gdLst/>
                <a:ahLst/>
                <a:cxnLst/>
                <a:rect l="l" t="t" r="r" b="b"/>
                <a:pathLst>
                  <a:path w="54610" h="55879">
                    <a:moveTo>
                      <a:pt x="27267" y="0"/>
                    </a:moveTo>
                    <a:lnTo>
                      <a:pt x="20855" y="21348"/>
                    </a:lnTo>
                    <a:lnTo>
                      <a:pt x="0" y="21348"/>
                    </a:lnTo>
                    <a:lnTo>
                      <a:pt x="16930" y="34340"/>
                    </a:lnTo>
                    <a:lnTo>
                      <a:pt x="10565" y="55384"/>
                    </a:lnTo>
                    <a:lnTo>
                      <a:pt x="27267" y="42341"/>
                    </a:lnTo>
                    <a:lnTo>
                      <a:pt x="40024" y="42341"/>
                    </a:lnTo>
                    <a:lnTo>
                      <a:pt x="37604" y="34340"/>
                    </a:lnTo>
                    <a:lnTo>
                      <a:pt x="54534" y="21348"/>
                    </a:lnTo>
                    <a:lnTo>
                      <a:pt x="20855" y="21348"/>
                    </a:lnTo>
                    <a:lnTo>
                      <a:pt x="33679" y="21323"/>
                    </a:lnTo>
                    <a:lnTo>
                      <a:pt x="27267" y="0"/>
                    </a:lnTo>
                    <a:close/>
                  </a:path>
                  <a:path w="54610" h="55879">
                    <a:moveTo>
                      <a:pt x="40024" y="42341"/>
                    </a:moveTo>
                    <a:lnTo>
                      <a:pt x="27267" y="42341"/>
                    </a:lnTo>
                    <a:lnTo>
                      <a:pt x="43968" y="55384"/>
                    </a:lnTo>
                    <a:lnTo>
                      <a:pt x="40024" y="42341"/>
                    </a:lnTo>
                    <a:close/>
                  </a:path>
                </a:pathLst>
              </a:custGeom>
              <a:solidFill>
                <a:srgbClr val="FFF200"/>
              </a:solidFill>
            </p:spPr>
            <p:txBody>
              <a:bodyPr wrap="square" lIns="0" tIns="0" rIns="0" bIns="0" rtlCol="0"/>
              <a:lstStyle/>
              <a:p>
                <a:endParaRPr/>
              </a:p>
            </p:txBody>
          </p:sp>
          <p:sp>
            <p:nvSpPr>
              <p:cNvPr id="57" name="object 26">
                <a:extLst>
                  <a:ext uri="{FF2B5EF4-FFF2-40B4-BE49-F238E27FC236}">
                    <a16:creationId xmlns:a16="http://schemas.microsoft.com/office/drawing/2014/main" id="{A36DB0C4-E51C-E81E-10A0-59164216A2F4}"/>
                  </a:ext>
                </a:extLst>
              </p:cNvPr>
              <p:cNvSpPr/>
              <p:nvPr/>
            </p:nvSpPr>
            <p:spPr>
              <a:xfrm>
                <a:off x="712882" y="511990"/>
                <a:ext cx="54610" cy="55880"/>
              </a:xfrm>
              <a:custGeom>
                <a:avLst/>
                <a:gdLst/>
                <a:ahLst/>
                <a:cxnLst/>
                <a:rect l="l" t="t" r="r" b="b"/>
                <a:pathLst>
                  <a:path w="54610" h="55879">
                    <a:moveTo>
                      <a:pt x="27255" y="0"/>
                    </a:moveTo>
                    <a:lnTo>
                      <a:pt x="20867" y="21348"/>
                    </a:lnTo>
                    <a:lnTo>
                      <a:pt x="0" y="21348"/>
                    </a:lnTo>
                    <a:lnTo>
                      <a:pt x="16930" y="34340"/>
                    </a:lnTo>
                    <a:lnTo>
                      <a:pt x="10577" y="55384"/>
                    </a:lnTo>
                    <a:lnTo>
                      <a:pt x="27255" y="42341"/>
                    </a:lnTo>
                    <a:lnTo>
                      <a:pt x="40027" y="42341"/>
                    </a:lnTo>
                    <a:lnTo>
                      <a:pt x="37616" y="34340"/>
                    </a:lnTo>
                    <a:lnTo>
                      <a:pt x="54546" y="21348"/>
                    </a:lnTo>
                    <a:lnTo>
                      <a:pt x="20867" y="21348"/>
                    </a:lnTo>
                    <a:lnTo>
                      <a:pt x="33667" y="21323"/>
                    </a:lnTo>
                    <a:lnTo>
                      <a:pt x="27255" y="0"/>
                    </a:lnTo>
                    <a:close/>
                  </a:path>
                  <a:path w="54610" h="55879">
                    <a:moveTo>
                      <a:pt x="40027" y="42341"/>
                    </a:moveTo>
                    <a:lnTo>
                      <a:pt x="27255" y="42341"/>
                    </a:lnTo>
                    <a:lnTo>
                      <a:pt x="43956" y="55384"/>
                    </a:lnTo>
                    <a:lnTo>
                      <a:pt x="40027" y="42341"/>
                    </a:lnTo>
                    <a:close/>
                  </a:path>
                </a:pathLst>
              </a:custGeom>
              <a:solidFill>
                <a:srgbClr val="FFF200"/>
              </a:solidFill>
            </p:spPr>
            <p:txBody>
              <a:bodyPr wrap="square" lIns="0" tIns="0" rIns="0" bIns="0" rtlCol="0"/>
              <a:lstStyle/>
              <a:p>
                <a:endParaRPr/>
              </a:p>
            </p:txBody>
          </p:sp>
          <p:sp>
            <p:nvSpPr>
              <p:cNvPr id="61" name="object 27">
                <a:extLst>
                  <a:ext uri="{FF2B5EF4-FFF2-40B4-BE49-F238E27FC236}">
                    <a16:creationId xmlns:a16="http://schemas.microsoft.com/office/drawing/2014/main" id="{EDB8BE3A-87F8-B138-7F06-03A3843F6D5F}"/>
                  </a:ext>
                </a:extLst>
              </p:cNvPr>
              <p:cNvSpPr/>
              <p:nvPr/>
            </p:nvSpPr>
            <p:spPr>
              <a:xfrm>
                <a:off x="689934" y="419826"/>
                <a:ext cx="54610" cy="55880"/>
              </a:xfrm>
              <a:custGeom>
                <a:avLst/>
                <a:gdLst/>
                <a:ahLst/>
                <a:cxnLst/>
                <a:rect l="l" t="t" r="r" b="b"/>
                <a:pathLst>
                  <a:path w="54610" h="55879">
                    <a:moveTo>
                      <a:pt x="27267" y="0"/>
                    </a:moveTo>
                    <a:lnTo>
                      <a:pt x="20855" y="21348"/>
                    </a:lnTo>
                    <a:lnTo>
                      <a:pt x="0" y="21348"/>
                    </a:lnTo>
                    <a:lnTo>
                      <a:pt x="16929" y="34315"/>
                    </a:lnTo>
                    <a:lnTo>
                      <a:pt x="10565" y="55359"/>
                    </a:lnTo>
                    <a:lnTo>
                      <a:pt x="27267" y="42341"/>
                    </a:lnTo>
                    <a:lnTo>
                      <a:pt x="40031" y="42341"/>
                    </a:lnTo>
                    <a:lnTo>
                      <a:pt x="37604" y="34315"/>
                    </a:lnTo>
                    <a:lnTo>
                      <a:pt x="54534" y="21348"/>
                    </a:lnTo>
                    <a:lnTo>
                      <a:pt x="20855" y="21348"/>
                    </a:lnTo>
                    <a:lnTo>
                      <a:pt x="33678" y="21323"/>
                    </a:lnTo>
                    <a:lnTo>
                      <a:pt x="27267" y="0"/>
                    </a:lnTo>
                    <a:close/>
                  </a:path>
                  <a:path w="54610" h="55879">
                    <a:moveTo>
                      <a:pt x="40031" y="42341"/>
                    </a:moveTo>
                    <a:lnTo>
                      <a:pt x="27267" y="42341"/>
                    </a:lnTo>
                    <a:lnTo>
                      <a:pt x="43968" y="55359"/>
                    </a:lnTo>
                    <a:lnTo>
                      <a:pt x="40031" y="42341"/>
                    </a:lnTo>
                    <a:close/>
                  </a:path>
                </a:pathLst>
              </a:custGeom>
              <a:solidFill>
                <a:srgbClr val="FFF200"/>
              </a:solidFill>
            </p:spPr>
            <p:txBody>
              <a:bodyPr wrap="square" lIns="0" tIns="0" rIns="0" bIns="0" rtlCol="0"/>
              <a:lstStyle/>
              <a:p>
                <a:endParaRPr/>
              </a:p>
            </p:txBody>
          </p:sp>
          <p:sp>
            <p:nvSpPr>
              <p:cNvPr id="63" name="object 28">
                <a:extLst>
                  <a:ext uri="{FF2B5EF4-FFF2-40B4-BE49-F238E27FC236}">
                    <a16:creationId xmlns:a16="http://schemas.microsoft.com/office/drawing/2014/main" id="{A827B42F-84F0-3916-BE10-F23B7E7B7B1B}"/>
                  </a:ext>
                </a:extLst>
              </p:cNvPr>
              <p:cNvSpPr/>
              <p:nvPr/>
            </p:nvSpPr>
            <p:spPr>
              <a:xfrm>
                <a:off x="626847" y="352440"/>
                <a:ext cx="54610" cy="55880"/>
              </a:xfrm>
              <a:custGeom>
                <a:avLst/>
                <a:gdLst/>
                <a:ahLst/>
                <a:cxnLst/>
                <a:rect l="l" t="t" r="r" b="b"/>
                <a:pathLst>
                  <a:path w="54610" h="55879">
                    <a:moveTo>
                      <a:pt x="27234" y="0"/>
                    </a:moveTo>
                    <a:lnTo>
                      <a:pt x="20846" y="21348"/>
                    </a:lnTo>
                    <a:lnTo>
                      <a:pt x="0" y="21348"/>
                    </a:lnTo>
                    <a:lnTo>
                      <a:pt x="16873" y="34328"/>
                    </a:lnTo>
                    <a:lnTo>
                      <a:pt x="10532" y="55384"/>
                    </a:lnTo>
                    <a:lnTo>
                      <a:pt x="27258" y="42341"/>
                    </a:lnTo>
                    <a:lnTo>
                      <a:pt x="40008" y="42341"/>
                    </a:lnTo>
                    <a:lnTo>
                      <a:pt x="37595" y="34328"/>
                    </a:lnTo>
                    <a:lnTo>
                      <a:pt x="54492" y="21348"/>
                    </a:lnTo>
                    <a:lnTo>
                      <a:pt x="20846" y="21348"/>
                    </a:lnTo>
                    <a:lnTo>
                      <a:pt x="33622" y="21297"/>
                    </a:lnTo>
                    <a:lnTo>
                      <a:pt x="27234" y="0"/>
                    </a:lnTo>
                    <a:close/>
                  </a:path>
                  <a:path w="54610" h="55879">
                    <a:moveTo>
                      <a:pt x="40008" y="42341"/>
                    </a:moveTo>
                    <a:lnTo>
                      <a:pt x="27258" y="42341"/>
                    </a:lnTo>
                    <a:lnTo>
                      <a:pt x="43935" y="55384"/>
                    </a:lnTo>
                    <a:lnTo>
                      <a:pt x="40008" y="42341"/>
                    </a:lnTo>
                    <a:close/>
                  </a:path>
                </a:pathLst>
              </a:custGeom>
              <a:solidFill>
                <a:srgbClr val="FFF200"/>
              </a:solidFill>
            </p:spPr>
            <p:txBody>
              <a:bodyPr wrap="square" lIns="0" tIns="0" rIns="0" bIns="0" rtlCol="0"/>
              <a:lstStyle/>
              <a:p>
                <a:endParaRPr/>
              </a:p>
            </p:txBody>
          </p:sp>
        </p:grpSp>
      </p:grpSp>
      <p:sp>
        <p:nvSpPr>
          <p:cNvPr id="69" name="object 4">
            <a:extLst>
              <a:ext uri="{FF2B5EF4-FFF2-40B4-BE49-F238E27FC236}">
                <a16:creationId xmlns:a16="http://schemas.microsoft.com/office/drawing/2014/main" id="{929BA1FE-4717-15D8-1AE9-53AEA52FE2AB}"/>
              </a:ext>
            </a:extLst>
          </p:cNvPr>
          <p:cNvSpPr txBox="1"/>
          <p:nvPr/>
        </p:nvSpPr>
        <p:spPr>
          <a:xfrm>
            <a:off x="391301" y="9245129"/>
            <a:ext cx="6482715" cy="861774"/>
          </a:xfrm>
          <a:prstGeom prst="rect">
            <a:avLst/>
          </a:prstGeom>
        </p:spPr>
        <p:txBody>
          <a:bodyPr vert="horz" wrap="square" lIns="0" tIns="0" rIns="0" bIns="0" rtlCol="0">
            <a:spAutoFit/>
          </a:bodyPr>
          <a:lstStyle/>
          <a:p>
            <a:pPr marL="12700" algn="r" rtl="1"/>
            <a:r>
              <a:rPr lang="fa-IR" sz="1400" b="1" dirty="0">
                <a:solidFill>
                  <a:srgbClr val="FF0000"/>
                </a:solidFill>
                <a:latin typeface="Calibri" panose="020F0502020204030204" pitchFamily="34" charset="0"/>
                <a:cs typeface="Calibri" panose="020F0502020204030204" pitchFamily="34" charset="0"/>
              </a:rPr>
              <a:t>اطلاعیه مهم:</a:t>
            </a:r>
            <a:endParaRPr lang="en-US" sz="1400" b="1" dirty="0">
              <a:solidFill>
                <a:srgbClr val="FF0000"/>
              </a:solidFill>
              <a:latin typeface="Calibri" panose="020F0502020204030204" pitchFamily="34" charset="0"/>
              <a:cs typeface="Calibri" panose="020F0502020204030204" pitchFamily="34" charset="0"/>
            </a:endParaRPr>
          </a:p>
          <a:p>
            <a:pPr algn="r" rtl="1"/>
            <a:r>
              <a:rPr lang="fa-IR" sz="1400" dirty="0">
                <a:cs typeface="Calibri" panose="020F0502020204030204" pitchFamily="34" charset="0"/>
              </a:rPr>
              <a:t>خط تلفن کمک‌رسانی کاریتاس آتن </a:t>
            </a:r>
            <a:r>
              <a:rPr lang="fa-IR" sz="1400" b="1" dirty="0">
                <a:solidFill>
                  <a:srgbClr val="FF0000"/>
                </a:solidFill>
                <a:cs typeface="Calibri" panose="020F0502020204030204" pitchFamily="34" charset="0"/>
              </a:rPr>
              <a:t>در تاریخ </a:t>
            </a:r>
            <a:r>
              <a:rPr lang="fa-IR" sz="1400" b="1" dirty="0">
                <a:solidFill>
                  <a:srgbClr val="FF0000"/>
                </a:solidFill>
                <a:latin typeface="Calibri" panose="020F0502020204030204" pitchFamily="34" charset="0"/>
                <a:cs typeface="Calibri" panose="020F0502020204030204" pitchFamily="34" charset="0"/>
              </a:rPr>
              <a:t>۳۰ ژوئن ۲۰۲۵</a:t>
            </a:r>
            <a:r>
              <a:rPr lang="fa-IR" sz="1400" dirty="0">
                <a:cs typeface="Calibri" panose="020F0502020204030204" pitchFamily="34" charset="0"/>
              </a:rPr>
              <a:t> فعالیت خود را متوقف خواهد کرد. پس از این تاریخ، در صورت نیاز به هرگونه </a:t>
            </a:r>
            <a:r>
              <a:rPr lang="fa-IR" sz="1400" b="1" dirty="0">
                <a:cs typeface="Calibri" panose="020F0502020204030204" pitchFamily="34" charset="0"/>
              </a:rPr>
              <a:t>کمک نقدی</a:t>
            </a:r>
            <a:r>
              <a:rPr lang="fa-IR" sz="1400" dirty="0">
                <a:cs typeface="Calibri" panose="020F0502020204030204" pitchFamily="34" charset="0"/>
              </a:rPr>
              <a:t>، لطفاً با </a:t>
            </a:r>
            <a:r>
              <a:rPr lang="fa-IR" sz="1400" b="1" dirty="0">
                <a:cs typeface="Calibri" panose="020F0502020204030204" pitchFamily="34" charset="0"/>
              </a:rPr>
              <a:t>مسئول اسکان در اردوگاه خود </a:t>
            </a:r>
            <a:r>
              <a:rPr lang="fa-IR" sz="1400" dirty="0">
                <a:cs typeface="Calibri" panose="020F0502020204030204" pitchFamily="34" charset="0"/>
              </a:rPr>
              <a:t>تماس بگیرید تا درخواست‌های خود را ثبت کنید.</a:t>
            </a:r>
            <a:endParaRPr lang="en-US" sz="1400" u="sng"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46A1A8-6952-B064-EF08-B096C85D41BD}"/>
            </a:ext>
          </a:extLst>
        </p:cNvPr>
        <p:cNvGrpSpPr/>
        <p:nvPr/>
      </p:nvGrpSpPr>
      <p:grpSpPr>
        <a:xfrm>
          <a:off x="0" y="0"/>
          <a:ext cx="0" cy="0"/>
          <a:chOff x="0" y="0"/>
          <a:chExt cx="0" cy="0"/>
        </a:xfrm>
      </p:grpSpPr>
      <p:grpSp>
        <p:nvGrpSpPr>
          <p:cNvPr id="8" name="Group 7">
            <a:extLst>
              <a:ext uri="{FF2B5EF4-FFF2-40B4-BE49-F238E27FC236}">
                <a16:creationId xmlns:a16="http://schemas.microsoft.com/office/drawing/2014/main" id="{D9DB9605-4544-C7E8-6FAC-BE777BAEA4A8}"/>
              </a:ext>
            </a:extLst>
          </p:cNvPr>
          <p:cNvGrpSpPr/>
          <p:nvPr/>
        </p:nvGrpSpPr>
        <p:grpSpPr>
          <a:xfrm>
            <a:off x="472847" y="978287"/>
            <a:ext cx="6599714" cy="6676325"/>
            <a:chOff x="532354" y="1414702"/>
            <a:chExt cx="6599714" cy="6676325"/>
          </a:xfrm>
        </p:grpSpPr>
        <p:grpSp>
          <p:nvGrpSpPr>
            <p:cNvPr id="3" name="Group 2">
              <a:extLst>
                <a:ext uri="{FF2B5EF4-FFF2-40B4-BE49-F238E27FC236}">
                  <a16:creationId xmlns:a16="http://schemas.microsoft.com/office/drawing/2014/main" id="{98A8FEB8-0807-071C-B430-F9B0F567A4D9}"/>
                </a:ext>
              </a:extLst>
            </p:cNvPr>
            <p:cNvGrpSpPr/>
            <p:nvPr/>
          </p:nvGrpSpPr>
          <p:grpSpPr>
            <a:xfrm>
              <a:off x="532354" y="2156412"/>
              <a:ext cx="6491709" cy="5934615"/>
              <a:chOff x="532354" y="1117369"/>
              <a:chExt cx="6491709" cy="5934615"/>
            </a:xfrm>
          </p:grpSpPr>
          <p:sp>
            <p:nvSpPr>
              <p:cNvPr id="45" name="object 4">
                <a:extLst>
                  <a:ext uri="{FF2B5EF4-FFF2-40B4-BE49-F238E27FC236}">
                    <a16:creationId xmlns:a16="http://schemas.microsoft.com/office/drawing/2014/main" id="{503B6365-2EFA-18F3-4B54-E9FB46A4D708}"/>
                  </a:ext>
                </a:extLst>
              </p:cNvPr>
              <p:cNvSpPr txBox="1"/>
              <p:nvPr/>
            </p:nvSpPr>
            <p:spPr>
              <a:xfrm>
                <a:off x="541348" y="1117369"/>
                <a:ext cx="6482715" cy="954107"/>
              </a:xfrm>
              <a:prstGeom prst="rect">
                <a:avLst/>
              </a:prstGeom>
            </p:spPr>
            <p:txBody>
              <a:bodyPr vert="horz" wrap="square" lIns="0" tIns="0" rIns="0" bIns="0" rtlCol="0">
                <a:spAutoFit/>
              </a:bodyPr>
              <a:lstStyle/>
              <a:p>
                <a:pPr algn="r" rtl="1"/>
                <a:r>
                  <a:rPr lang="en-US" sz="1400" b="1" dirty="0">
                    <a:solidFill>
                      <a:srgbClr val="9253A1"/>
                    </a:solidFill>
                    <a:latin typeface="Calibri" panose="020F0502020204030204" pitchFamily="34" charset="0"/>
                    <a:cs typeface="Calibri" panose="020F0502020204030204" pitchFamily="34" charset="0"/>
                  </a:rPr>
                  <a:t>6</a:t>
                </a:r>
                <a:r>
                  <a:rPr lang="fa-IR" sz="1400" b="1" dirty="0">
                    <a:solidFill>
                      <a:srgbClr val="9253A1"/>
                    </a:solidFill>
                    <a:latin typeface="Calibri" panose="020F0502020204030204" pitchFamily="34" charset="0"/>
                    <a:cs typeface="Calibri" panose="020F0502020204030204" pitchFamily="34" charset="0"/>
                  </a:rPr>
                  <a:t>. چگونه می توانم بفهمم نزدیک ترین نمایندگی آژانس همکار به من کجاست؟</a:t>
                </a:r>
                <a:endParaRPr lang="en-US" sz="1400" b="1" dirty="0">
                  <a:solidFill>
                    <a:srgbClr val="9253A1"/>
                  </a:solidFill>
                  <a:latin typeface="Calibri" panose="020F0502020204030204" pitchFamily="34" charset="0"/>
                  <a:cs typeface="Calibri" panose="020F0502020204030204" pitchFamily="34" charset="0"/>
                </a:endParaRPr>
              </a:p>
              <a:p>
                <a:pPr algn="r" rtl="1"/>
                <a:r>
                  <a:rPr lang="fa-IR" sz="1200" dirty="0">
                    <a:cs typeface="Calibri" panose="020F0502020204030204" pitchFamily="34" charset="0"/>
                  </a:rPr>
                  <a:t>شما لینکی با نزدیکترین نمایندگی های آژانس همکار در پیام پرداخت خود دریافت خواهید کرد و همچنین می توانید با سرپرست محل اقامت خود تماس بگیرید تا در جزئیات حمل و نقل به شما کمک کند. پرداخت ها به هیچ آژانس خاصی مرتبط نیستند و می توانید آن را از هر مکان در دسترس آژانس همکار که برای شما مناسب است جمع آوری کنید. سرپرست محل اقامت شما و خط کمکی</a:t>
                </a:r>
                <a:r>
                  <a:rPr lang="en-US" sz="1200" dirty="0">
                    <a:cs typeface="Calibri" panose="020F0502020204030204" pitchFamily="34" charset="0"/>
                  </a:rPr>
                  <a:t> </a:t>
                </a:r>
                <a:r>
                  <a:rPr lang="en-US" sz="1000" b="1" dirty="0">
                    <a:solidFill>
                      <a:srgbClr val="7030A0"/>
                    </a:solidFill>
                    <a:latin typeface="Lucida Sans"/>
                  </a:rPr>
                  <a:t>2103300170</a:t>
                </a:r>
                <a:r>
                  <a:rPr lang="fa-IR" sz="1200" dirty="0">
                    <a:cs typeface="Calibri" panose="020F0502020204030204" pitchFamily="34" charset="0"/>
                  </a:rPr>
                  <a:t> نیز می توانند به شما  در یافتن نزدیکترین آژانس همکار</a:t>
                </a:r>
                <a:r>
                  <a:rPr lang="en-US" sz="1200" dirty="0">
                    <a:cs typeface="Calibri" panose="020F0502020204030204" pitchFamily="34" charset="0"/>
                  </a:rPr>
                  <a:t> </a:t>
                </a:r>
                <a:r>
                  <a:rPr lang="fa-IR" sz="1200" dirty="0">
                    <a:cs typeface="Calibri" panose="020F0502020204030204" pitchFamily="34" charset="0"/>
                  </a:rPr>
                  <a:t>کمک کنند.</a:t>
                </a:r>
                <a:endParaRPr lang="en-US" sz="1200" dirty="0"/>
              </a:p>
            </p:txBody>
          </p:sp>
          <p:sp>
            <p:nvSpPr>
              <p:cNvPr id="46" name="object 4">
                <a:extLst>
                  <a:ext uri="{FF2B5EF4-FFF2-40B4-BE49-F238E27FC236}">
                    <a16:creationId xmlns:a16="http://schemas.microsoft.com/office/drawing/2014/main" id="{1D7E2CE9-AED5-4265-E405-B58DB47493C7}"/>
                  </a:ext>
                </a:extLst>
              </p:cNvPr>
              <p:cNvSpPr txBox="1"/>
              <p:nvPr/>
            </p:nvSpPr>
            <p:spPr>
              <a:xfrm>
                <a:off x="532354" y="2155884"/>
                <a:ext cx="6482715" cy="769441"/>
              </a:xfrm>
              <a:prstGeom prst="rect">
                <a:avLst/>
              </a:prstGeom>
            </p:spPr>
            <p:txBody>
              <a:bodyPr vert="horz" wrap="square" lIns="0" tIns="0" rIns="0" bIns="0" rtlCol="0">
                <a:spAutoFit/>
              </a:bodyPr>
              <a:lstStyle/>
              <a:p>
                <a:pPr algn="r" rtl="1"/>
                <a:r>
                  <a:rPr lang="en-US" sz="1400" b="1" dirty="0">
                    <a:solidFill>
                      <a:srgbClr val="9253A1"/>
                    </a:solidFill>
                    <a:latin typeface="Calibri" panose="020F0502020204030204" pitchFamily="34" charset="0"/>
                    <a:cs typeface="Calibri" panose="020F0502020204030204" pitchFamily="34" charset="0"/>
                  </a:rPr>
                  <a:t>7</a:t>
                </a:r>
                <a:r>
                  <a:rPr lang="fa-IR" sz="1400" b="1" dirty="0">
                    <a:solidFill>
                      <a:srgbClr val="9253A1"/>
                    </a:solidFill>
                    <a:latin typeface="Calibri" panose="020F0502020204030204" pitchFamily="34" charset="0"/>
                    <a:cs typeface="Calibri" panose="020F0502020204030204" pitchFamily="34" charset="0"/>
                  </a:rPr>
                  <a:t>. برای تأیید صحت جزئیات پرداخت خود چه کاری می توانم انجام دهم؟</a:t>
                </a:r>
                <a:endParaRPr lang="en-US" sz="1400" b="1" dirty="0">
                  <a:solidFill>
                    <a:srgbClr val="9253A1"/>
                  </a:solidFill>
                  <a:latin typeface="Calibri" panose="020F0502020204030204" pitchFamily="34" charset="0"/>
                  <a:cs typeface="Calibri" panose="020F0502020204030204" pitchFamily="34" charset="0"/>
                </a:endParaRPr>
              </a:p>
              <a:p>
                <a:pPr algn="r" rtl="1"/>
                <a:r>
                  <a:rPr lang="fa-IR" sz="1200" dirty="0">
                    <a:cs typeface="Calibri" panose="020F0502020204030204" pitchFamily="34" charset="0"/>
                  </a:rPr>
                  <a:t>شما می توانید برای بررسی جزئیات شخصی خود (نام، نام خانوادگی، </a:t>
                </a:r>
                <a:r>
                  <a:rPr lang="en-US" sz="1200" dirty="0">
                    <a:cs typeface="Calibri" panose="020F0502020204030204" pitchFamily="34" charset="0"/>
                  </a:rPr>
                  <a:t>DIKA، </a:t>
                </a:r>
                <a:r>
                  <a:rPr lang="fa-IR" sz="1200" dirty="0">
                    <a:cs typeface="Calibri" panose="020F0502020204030204" pitchFamily="34" charset="0"/>
                  </a:rPr>
                  <a:t>تاریخ تولد و شماره تلفن یونانی) با سرپرست محل اقامت خود تماس بگیرید تا در پرداخت های خود با تاخیر مواجه نشوید.</a:t>
                </a:r>
                <a:endParaRPr lang="en-US" sz="1200" dirty="0"/>
              </a:p>
              <a:p>
                <a:pPr algn="r" rtl="1"/>
                <a:endParaRPr lang="en-US" sz="1200" dirty="0"/>
              </a:p>
            </p:txBody>
          </p:sp>
          <p:sp>
            <p:nvSpPr>
              <p:cNvPr id="47" name="object 4">
                <a:extLst>
                  <a:ext uri="{FF2B5EF4-FFF2-40B4-BE49-F238E27FC236}">
                    <a16:creationId xmlns:a16="http://schemas.microsoft.com/office/drawing/2014/main" id="{361E2781-E1C7-54C1-632A-1FF10613BA12}"/>
                  </a:ext>
                </a:extLst>
              </p:cNvPr>
              <p:cNvSpPr txBox="1"/>
              <p:nvPr/>
            </p:nvSpPr>
            <p:spPr>
              <a:xfrm>
                <a:off x="532354" y="2828513"/>
                <a:ext cx="6482715" cy="584775"/>
              </a:xfrm>
              <a:prstGeom prst="rect">
                <a:avLst/>
              </a:prstGeom>
            </p:spPr>
            <p:txBody>
              <a:bodyPr vert="horz" wrap="square" lIns="0" tIns="0" rIns="0" bIns="0" rtlCol="0">
                <a:spAutoFit/>
              </a:bodyPr>
              <a:lstStyle/>
              <a:p>
                <a:pPr algn="r" rtl="1"/>
                <a:r>
                  <a:rPr lang="en-US" sz="1400" b="1" dirty="0">
                    <a:solidFill>
                      <a:srgbClr val="9253A1"/>
                    </a:solidFill>
                    <a:latin typeface="Calibri" panose="020F0502020204030204" pitchFamily="34" charset="0"/>
                    <a:cs typeface="Calibri" panose="020F0502020204030204" pitchFamily="34" charset="0"/>
                  </a:rPr>
                  <a:t>8</a:t>
                </a:r>
                <a:r>
                  <a:rPr lang="fa-IR" sz="1400" b="1" dirty="0">
                    <a:solidFill>
                      <a:srgbClr val="9253A1"/>
                    </a:solidFill>
                    <a:latin typeface="Calibri" panose="020F0502020204030204" pitchFamily="34" charset="0"/>
                    <a:cs typeface="Calibri" panose="020F0502020204030204" pitchFamily="34" charset="0"/>
                  </a:rPr>
                  <a:t>. کجا می توانم شماره تلفن وایبر خود را ثبت کنم؟</a:t>
                </a:r>
                <a:endParaRPr lang="en-US" sz="1400" b="1" dirty="0">
                  <a:solidFill>
                    <a:srgbClr val="9253A1"/>
                  </a:solidFill>
                  <a:latin typeface="Calibri" panose="020F0502020204030204" pitchFamily="34" charset="0"/>
                  <a:cs typeface="Calibri" panose="020F0502020204030204" pitchFamily="34" charset="0"/>
                </a:endParaRPr>
              </a:p>
              <a:p>
                <a:pPr algn="r" rtl="1"/>
                <a:r>
                  <a:rPr lang="fa-IR" sz="1200" dirty="0">
                    <a:cs typeface="Calibri" panose="020F0502020204030204" pitchFamily="34" charset="0"/>
                  </a:rPr>
                  <a:t>همراه با تأیید جزئیات شخصی خود، سرپرست محل اقامت شما می تواند  شماره تلفن وایبر شما را ثبت کند. اگر قبلاً اطلاعات خود را تأیید کرده اید، می توانید با خط کمکی تماس بگیرید تا شماره تلفن جدید خود را اضافه کنید.</a:t>
                </a:r>
                <a:endParaRPr lang="en-US" sz="1200" dirty="0"/>
              </a:p>
            </p:txBody>
          </p:sp>
          <p:sp>
            <p:nvSpPr>
              <p:cNvPr id="48" name="object 4">
                <a:extLst>
                  <a:ext uri="{FF2B5EF4-FFF2-40B4-BE49-F238E27FC236}">
                    <a16:creationId xmlns:a16="http://schemas.microsoft.com/office/drawing/2014/main" id="{EAFC4561-8F44-41B4-169D-224E2464E961}"/>
                  </a:ext>
                </a:extLst>
              </p:cNvPr>
              <p:cNvSpPr txBox="1"/>
              <p:nvPr/>
            </p:nvSpPr>
            <p:spPr>
              <a:xfrm>
                <a:off x="532354" y="3627002"/>
                <a:ext cx="6482715" cy="584775"/>
              </a:xfrm>
              <a:prstGeom prst="rect">
                <a:avLst/>
              </a:prstGeom>
            </p:spPr>
            <p:txBody>
              <a:bodyPr vert="horz" wrap="square" lIns="0" tIns="0" rIns="0" bIns="0" rtlCol="0">
                <a:spAutoFit/>
              </a:bodyPr>
              <a:lstStyle/>
              <a:p>
                <a:pPr algn="r" rtl="1"/>
                <a:r>
                  <a:rPr lang="en-US" sz="1400" b="1" dirty="0">
                    <a:solidFill>
                      <a:srgbClr val="9253A1"/>
                    </a:solidFill>
                    <a:latin typeface="Calibri" panose="020F0502020204030204" pitchFamily="34" charset="0"/>
                    <a:cs typeface="Calibri" panose="020F0502020204030204" pitchFamily="34" charset="0"/>
                  </a:rPr>
                  <a:t>9</a:t>
                </a:r>
                <a:r>
                  <a:rPr lang="fa-IR" sz="1400" b="1" dirty="0">
                    <a:solidFill>
                      <a:srgbClr val="9253A1"/>
                    </a:solidFill>
                    <a:latin typeface="Calibri" panose="020F0502020204030204" pitchFamily="34" charset="0"/>
                    <a:cs typeface="Calibri" panose="020F0502020204030204" pitchFamily="34" charset="0"/>
                  </a:rPr>
                  <a:t>. قبل از مراجعه به آژانس همکار چه کاری باید انجام دهم؟</a:t>
                </a:r>
                <a:endParaRPr lang="en-US" sz="1400" b="1" dirty="0">
                  <a:solidFill>
                    <a:srgbClr val="9253A1"/>
                  </a:solidFill>
                  <a:latin typeface="Calibri" panose="020F0502020204030204" pitchFamily="34" charset="0"/>
                  <a:cs typeface="Calibri" panose="020F0502020204030204" pitchFamily="34" charset="0"/>
                </a:endParaRPr>
              </a:p>
              <a:p>
                <a:pPr algn="r" rtl="1"/>
                <a:r>
                  <a:rPr lang="fa-IR" sz="1200" dirty="0">
                    <a:cs typeface="Calibri" panose="020F0502020204030204" pitchFamily="34" charset="0"/>
                  </a:rPr>
                  <a:t>قبل از مراجعه به آژانس همکار مطمئن شوید که یک مدرک شناسایی معتبر و کد پرداخت خود را دارید. </a:t>
                </a:r>
                <a:r>
                  <a:rPr lang="fa-IR" sz="1200" b="1" dirty="0">
                    <a:cs typeface="Calibri" panose="020F0502020204030204" pitchFamily="34" charset="0"/>
                  </a:rPr>
                  <a:t>بدون مدرک شناسایی خود (کارت پناهندگی) نمی توانید پول خود را دریافت کنید</a:t>
                </a:r>
                <a:r>
                  <a:rPr lang="fa-IR" sz="1200" dirty="0">
                    <a:cs typeface="Calibri" panose="020F0502020204030204" pitchFamily="34" charset="0"/>
                  </a:rPr>
                  <a:t>. </a:t>
                </a:r>
                <a:endParaRPr lang="en-US" sz="1200" u="sng" dirty="0"/>
              </a:p>
            </p:txBody>
          </p:sp>
          <p:sp>
            <p:nvSpPr>
              <p:cNvPr id="49" name="object 4">
                <a:extLst>
                  <a:ext uri="{FF2B5EF4-FFF2-40B4-BE49-F238E27FC236}">
                    <a16:creationId xmlns:a16="http://schemas.microsoft.com/office/drawing/2014/main" id="{C1C11CF0-44B6-CB53-1605-8D8C722D48D3}"/>
                  </a:ext>
                </a:extLst>
              </p:cNvPr>
              <p:cNvSpPr txBox="1"/>
              <p:nvPr/>
            </p:nvSpPr>
            <p:spPr>
              <a:xfrm>
                <a:off x="541348" y="4435883"/>
                <a:ext cx="6482715" cy="2616101"/>
              </a:xfrm>
              <a:prstGeom prst="rect">
                <a:avLst/>
              </a:prstGeom>
            </p:spPr>
            <p:txBody>
              <a:bodyPr vert="horz" wrap="square" lIns="0" tIns="0" rIns="0" bIns="0" rtlCol="0">
                <a:spAutoFit/>
              </a:bodyPr>
              <a:lstStyle/>
              <a:p>
                <a:pPr algn="r" rtl="1"/>
                <a:r>
                  <a:rPr lang="en-US" sz="1400" b="1" dirty="0">
                    <a:solidFill>
                      <a:srgbClr val="9253A1"/>
                    </a:solidFill>
                    <a:latin typeface="Calibri" panose="020F0502020204030204" pitchFamily="34" charset="0"/>
                    <a:cs typeface="Calibri" panose="020F0502020204030204" pitchFamily="34" charset="0"/>
                  </a:rPr>
                  <a:t>10</a:t>
                </a:r>
                <a:r>
                  <a:rPr lang="fa-IR" sz="1400" b="1" dirty="0">
                    <a:solidFill>
                      <a:srgbClr val="9253A1"/>
                    </a:solidFill>
                    <a:latin typeface="Calibri" panose="020F0502020204030204" pitchFamily="34" charset="0"/>
                    <a:cs typeface="Calibri" panose="020F0502020204030204" pitchFamily="34" charset="0"/>
                  </a:rPr>
                  <a:t>. آیا آژانس همکار اطلاعات بیشتری از من درخواست خواهد کرد؟</a:t>
                </a:r>
                <a:endParaRPr lang="en-US" sz="1400" b="1" dirty="0">
                  <a:solidFill>
                    <a:srgbClr val="9253A1"/>
                  </a:solidFill>
                  <a:latin typeface="Calibri" panose="020F0502020204030204" pitchFamily="34" charset="0"/>
                  <a:cs typeface="Calibri" panose="020F0502020204030204" pitchFamily="34" charset="0"/>
                </a:endParaRPr>
              </a:p>
              <a:p>
                <a:pPr algn="r" rtl="1"/>
                <a:r>
                  <a:rPr lang="fa-IR" sz="1200" dirty="0">
                    <a:cs typeface="Calibri" panose="020F0502020204030204" pitchFamily="34" charset="0"/>
                  </a:rPr>
                  <a:t>معمولا آژانس همکار فقط از شما </a:t>
                </a:r>
                <a:r>
                  <a:rPr lang="fa-IR" sz="1200" b="1" dirty="0">
                    <a:cs typeface="Calibri" panose="020F0502020204030204" pitchFamily="34" charset="0"/>
                  </a:rPr>
                  <a:t>مدرک شناسایی </a:t>
                </a:r>
                <a:r>
                  <a:rPr lang="fa-IR" sz="1200" dirty="0">
                    <a:cs typeface="Calibri" panose="020F0502020204030204" pitchFamily="34" charset="0"/>
                  </a:rPr>
                  <a:t>و </a:t>
                </a:r>
                <a:r>
                  <a:rPr lang="fa-IR" sz="1200" b="1" dirty="0">
                    <a:cs typeface="Calibri" panose="020F0502020204030204" pitchFamily="34" charset="0"/>
                  </a:rPr>
                  <a:t>کد پرداخت </a:t>
                </a:r>
                <a:r>
                  <a:rPr lang="fa-IR" sz="1200" dirty="0">
                    <a:cs typeface="Calibri" panose="020F0502020204030204" pitchFamily="34" charset="0"/>
                  </a:rPr>
                  <a:t>را می خواهد. با این حال کارمند آژانس همچنین ممکن است بپرسد:</a:t>
                </a:r>
                <a:endParaRPr lang="en-US" sz="1200" dirty="0"/>
              </a:p>
              <a:p>
                <a:pPr marL="171450" indent="-171450" algn="r" rtl="1">
                  <a:buClr>
                    <a:srgbClr val="9253A1"/>
                  </a:buClr>
                  <a:buFont typeface="Arial" panose="020B0604020202020204" pitchFamily="34" charset="0"/>
                  <a:buChar char="•"/>
                </a:pPr>
                <a:r>
                  <a:rPr lang="fa-IR" sz="1200" dirty="0">
                    <a:cs typeface="Calibri" panose="020F0502020204030204" pitchFamily="34" charset="0"/>
                  </a:rPr>
                  <a:t>نام کامل شما (طبق شناسه قانونی)</a:t>
                </a:r>
                <a:endParaRPr lang="en-US" sz="1200" dirty="0"/>
              </a:p>
              <a:p>
                <a:pPr marL="171450" indent="-171450" algn="r" rtl="1">
                  <a:buClr>
                    <a:srgbClr val="9253A1"/>
                  </a:buClr>
                  <a:buFont typeface="Arial" panose="020B0604020202020204" pitchFamily="34" charset="0"/>
                  <a:buChar char="•"/>
                </a:pPr>
                <a:r>
                  <a:rPr lang="fa-IR" sz="1200" dirty="0">
                    <a:cs typeface="Calibri" panose="020F0502020204030204" pitchFamily="34" charset="0"/>
                  </a:rPr>
                  <a:t>تاریخ تولد</a:t>
                </a:r>
                <a:endParaRPr lang="en-US" sz="1200" dirty="0"/>
              </a:p>
              <a:p>
                <a:pPr marL="171450" indent="-171450" algn="r" rtl="1">
                  <a:buClr>
                    <a:srgbClr val="9253A1"/>
                  </a:buClr>
                  <a:buFont typeface="Arial" panose="020B0604020202020204" pitchFamily="34" charset="0"/>
                  <a:buChar char="•"/>
                </a:pPr>
                <a:r>
                  <a:rPr lang="fa-IR" sz="1200" b="1" dirty="0">
                    <a:cs typeface="Calibri" panose="020F0502020204030204" pitchFamily="34" charset="0"/>
                  </a:rPr>
                  <a:t>هدف از این معامله: کمک مالی از </a:t>
                </a:r>
                <a:r>
                  <a:rPr lang="en-US" sz="1200" b="1" dirty="0">
                    <a:cs typeface="Calibri" panose="020F0502020204030204" pitchFamily="34" charset="0"/>
                  </a:rPr>
                  <a:t> CRS</a:t>
                </a:r>
                <a:r>
                  <a:rPr lang="fa-IR" sz="1200" b="1" dirty="0">
                    <a:cs typeface="Calibri" panose="020F0502020204030204" pitchFamily="34" charset="0"/>
                  </a:rPr>
                  <a:t>و </a:t>
                </a:r>
                <a:r>
                  <a:rPr lang="en-US" sz="1200" b="1" dirty="0">
                    <a:cs typeface="Calibri" panose="020F0502020204030204" pitchFamily="34" charset="0"/>
                  </a:rPr>
                  <a:t> Caritas </a:t>
                </a:r>
                <a:r>
                  <a:rPr lang="fa-IR" sz="1200" b="1" dirty="0">
                    <a:cs typeface="Calibri" panose="020F0502020204030204" pitchFamily="34" charset="0"/>
                  </a:rPr>
                  <a:t>آتن تحت برنامه کمک نقدی</a:t>
                </a:r>
                <a:endParaRPr lang="en-US" sz="1200" b="1" dirty="0">
                  <a:cs typeface="Calibri" panose="020F0502020204030204" pitchFamily="34" charset="0"/>
                </a:endParaRPr>
              </a:p>
              <a:p>
                <a:pPr marL="171450" indent="-171450" algn="r" rtl="1">
                  <a:buClr>
                    <a:srgbClr val="9253A1"/>
                  </a:buClr>
                  <a:buFont typeface="Arial" panose="020B0604020202020204" pitchFamily="34" charset="0"/>
                  <a:buChar char="•"/>
                </a:pPr>
                <a:r>
                  <a:rPr lang="fa-IR" sz="1200" b="1" dirty="0">
                    <a:cs typeface="Calibri" panose="020F0502020204030204" pitchFamily="34" charset="0"/>
                  </a:rPr>
                  <a:t>رابطه بین فرستنده و گیرنده: یک ذینفع ثبت شده توسط </a:t>
                </a:r>
                <a:r>
                  <a:rPr lang="en-US" sz="1200" b="1" dirty="0">
                    <a:cs typeface="Calibri" panose="020F0502020204030204" pitchFamily="34" charset="0"/>
                  </a:rPr>
                  <a:t> CRS </a:t>
                </a:r>
                <a:r>
                  <a:rPr lang="fa-IR" sz="1200" b="1" dirty="0">
                    <a:cs typeface="Calibri" panose="020F0502020204030204" pitchFamily="34" charset="0"/>
                  </a:rPr>
                  <a:t>و </a:t>
                </a:r>
                <a:r>
                  <a:rPr lang="en-US" sz="1200" b="1" dirty="0">
                    <a:cs typeface="Calibri" panose="020F0502020204030204" pitchFamily="34" charset="0"/>
                  </a:rPr>
                  <a:t>Caritas Athens</a:t>
                </a:r>
                <a:r>
                  <a:rPr lang="fa-IR" sz="1200" b="1" dirty="0">
                    <a:cs typeface="Calibri" panose="020F0502020204030204" pitchFamily="34" charset="0"/>
                  </a:rPr>
                  <a:t> </a:t>
                </a:r>
                <a:endParaRPr lang="en-US" sz="1200" b="1" dirty="0"/>
              </a:p>
              <a:p>
                <a:pPr marL="171450" indent="-171450" algn="r" rtl="1">
                  <a:buClr>
                    <a:srgbClr val="9253A1"/>
                  </a:buClr>
                  <a:buFont typeface="Arial" panose="020B0604020202020204" pitchFamily="34" charset="0"/>
                  <a:buChar char="•"/>
                </a:pPr>
                <a:r>
                  <a:rPr lang="fa-IR" sz="1200" dirty="0">
                    <a:cs typeface="Calibri" panose="020F0502020204030204" pitchFamily="34" charset="0"/>
                  </a:rPr>
                  <a:t>نام فرستنده: </a:t>
                </a:r>
                <a:r>
                  <a:rPr lang="en-US" sz="1200" dirty="0">
                    <a:cs typeface="Calibri" panose="020F0502020204030204" pitchFamily="34" charset="0"/>
                  </a:rPr>
                  <a:t> CRS </a:t>
                </a:r>
                <a:r>
                  <a:rPr lang="fa-IR" sz="1200" dirty="0">
                    <a:cs typeface="Calibri" panose="020F0502020204030204" pitchFamily="34" charset="0"/>
                  </a:rPr>
                  <a:t>و </a:t>
                </a:r>
                <a:r>
                  <a:rPr lang="en-US" sz="1200" dirty="0">
                    <a:cs typeface="Calibri" panose="020F0502020204030204" pitchFamily="34" charset="0"/>
                  </a:rPr>
                  <a:t>Caritas Athens</a:t>
                </a:r>
                <a:endParaRPr lang="en-US" sz="1200" dirty="0"/>
              </a:p>
              <a:p>
                <a:pPr marL="171450" indent="-171450" algn="r" rtl="1">
                  <a:buClr>
                    <a:srgbClr val="9253A1"/>
                  </a:buClr>
                  <a:buFont typeface="Arial" panose="020B0604020202020204" pitchFamily="34" charset="0"/>
                  <a:buChar char="•"/>
                </a:pPr>
                <a:r>
                  <a:rPr lang="fa-IR" sz="1200" dirty="0">
                    <a:cs typeface="Calibri" panose="020F0502020204030204" pitchFamily="34" charset="0"/>
                  </a:rPr>
                  <a:t>محل تولد</a:t>
                </a:r>
                <a:endParaRPr lang="en-US" sz="1200" dirty="0">
                  <a:cs typeface="Calibri" panose="020F0502020204030204" pitchFamily="34" charset="0"/>
                </a:endParaRPr>
              </a:p>
              <a:p>
                <a:pPr marL="171450" indent="-171450" algn="r" rtl="1">
                  <a:buClr>
                    <a:srgbClr val="9253A1"/>
                  </a:buClr>
                  <a:buFont typeface="Arial" panose="020B0604020202020204" pitchFamily="34" charset="0"/>
                  <a:buChar char="•"/>
                </a:pPr>
                <a:r>
                  <a:rPr lang="fa-IR" sz="1200" dirty="0">
                    <a:cs typeface="Calibri" panose="020F0502020204030204" pitchFamily="34" charset="0"/>
                  </a:rPr>
                  <a:t>ملیت</a:t>
                </a:r>
                <a:endParaRPr lang="en-US" sz="1200" dirty="0">
                  <a:cs typeface="Calibri" panose="020F0502020204030204" pitchFamily="34" charset="0"/>
                </a:endParaRPr>
              </a:p>
              <a:p>
                <a:pPr marL="171450" indent="-171450" algn="r" rtl="1">
                  <a:buClr>
                    <a:srgbClr val="9253A1"/>
                  </a:buClr>
                  <a:buFont typeface="Arial" panose="020B0604020202020204" pitchFamily="34" charset="0"/>
                  <a:buChar char="•"/>
                </a:pPr>
                <a:r>
                  <a:rPr lang="fa-IR" sz="1200" dirty="0">
                    <a:cs typeface="Calibri" panose="020F0502020204030204" pitchFamily="34" charset="0"/>
                  </a:rPr>
                  <a:t>آدرس شما </a:t>
                </a:r>
                <a:endParaRPr lang="en-US" sz="1200" dirty="0">
                  <a:cs typeface="Calibri" panose="020F0502020204030204" pitchFamily="34" charset="0"/>
                </a:endParaRPr>
              </a:p>
              <a:p>
                <a:pPr marL="171450" indent="-171450" algn="r" rtl="1">
                  <a:buClr>
                    <a:srgbClr val="9253A1"/>
                  </a:buClr>
                  <a:buFont typeface="Arial" panose="020B0604020202020204" pitchFamily="34" charset="0"/>
                  <a:buChar char="•"/>
                </a:pPr>
                <a:r>
                  <a:rPr lang="fa-IR" sz="1200" dirty="0">
                    <a:cs typeface="Calibri" panose="020F0502020204030204" pitchFamily="34" charset="0"/>
                  </a:rPr>
                  <a:t>مبلغ دریافتی</a:t>
                </a:r>
                <a:endParaRPr lang="en-US" sz="1200" dirty="0">
                  <a:cs typeface="Calibri" panose="020F0502020204030204" pitchFamily="34" charset="0"/>
                </a:endParaRPr>
              </a:p>
              <a:p>
                <a:pPr marL="171450" indent="-171450" algn="r" rtl="1">
                  <a:buClr>
                    <a:srgbClr val="9253A1"/>
                  </a:buClr>
                  <a:buFont typeface="Arial" panose="020B0604020202020204" pitchFamily="34" charset="0"/>
                  <a:buChar char="•"/>
                </a:pPr>
                <a:r>
                  <a:rPr lang="fa-IR" sz="1200" dirty="0">
                    <a:cs typeface="Calibri" panose="020F0502020204030204" pitchFamily="34" charset="0"/>
                  </a:rPr>
                  <a:t>نام کامل پدر</a:t>
                </a:r>
                <a:endParaRPr lang="en-US" sz="1200" dirty="0">
                  <a:cs typeface="Calibri" panose="020F0502020204030204" pitchFamily="34" charset="0"/>
                </a:endParaRPr>
              </a:p>
              <a:p>
                <a:pPr marL="171450" indent="-171450" algn="r" rtl="1">
                  <a:buClr>
                    <a:srgbClr val="9253A1"/>
                  </a:buClr>
                  <a:buFont typeface="Arial" panose="020B0604020202020204" pitchFamily="34" charset="0"/>
                  <a:buChar char="•"/>
                </a:pPr>
                <a:r>
                  <a:rPr lang="fa-IR" sz="1200" dirty="0">
                    <a:cs typeface="Calibri" panose="020F0502020204030204" pitchFamily="34" charset="0"/>
                  </a:rPr>
                  <a:t>نام کامل پدربزرگ شما</a:t>
                </a:r>
                <a:endParaRPr lang="en-US" sz="1200" dirty="0">
                  <a:cs typeface="Calibri" panose="020F0502020204030204" pitchFamily="34" charset="0"/>
                </a:endParaRPr>
              </a:p>
              <a:p>
                <a:pPr marL="171450" indent="-171450" algn="r" rtl="1">
                  <a:buClr>
                    <a:srgbClr val="9253A1"/>
                  </a:buClr>
                  <a:buFont typeface="Arial" panose="020B0604020202020204" pitchFamily="34" charset="0"/>
                  <a:buChar char="•"/>
                </a:pPr>
                <a:r>
                  <a:rPr lang="fa-IR" sz="1200" dirty="0">
                    <a:cs typeface="Calibri" panose="020F0502020204030204" pitchFamily="34" charset="0"/>
                  </a:rPr>
                  <a:t>شغل شما</a:t>
                </a:r>
                <a:endParaRPr lang="en-US" sz="1200" dirty="0">
                  <a:cs typeface="Calibri" panose="020F0502020204030204" pitchFamily="34" charset="0"/>
                </a:endParaRPr>
              </a:p>
            </p:txBody>
          </p:sp>
        </p:grpSp>
        <p:sp>
          <p:nvSpPr>
            <p:cNvPr id="7" name="TextBox 6">
              <a:extLst>
                <a:ext uri="{FF2B5EF4-FFF2-40B4-BE49-F238E27FC236}">
                  <a16:creationId xmlns:a16="http://schemas.microsoft.com/office/drawing/2014/main" id="{0070DA78-3ADE-A73A-3A9A-E10A5E6D45AD}"/>
                </a:ext>
              </a:extLst>
            </p:cNvPr>
            <p:cNvSpPr txBox="1"/>
            <p:nvPr/>
          </p:nvSpPr>
          <p:spPr>
            <a:xfrm>
              <a:off x="649353" y="1414702"/>
              <a:ext cx="6482715" cy="677108"/>
            </a:xfrm>
            <a:prstGeom prst="rect">
              <a:avLst/>
            </a:prstGeom>
            <a:noFill/>
          </p:spPr>
          <p:txBody>
            <a:bodyPr wrap="square">
              <a:spAutoFit/>
            </a:bodyPr>
            <a:lstStyle/>
            <a:p>
              <a:pPr algn="r" rtl="1"/>
              <a:r>
                <a:rPr lang="en-US" sz="1400" b="1" dirty="0">
                  <a:solidFill>
                    <a:srgbClr val="9253A1"/>
                  </a:solidFill>
                  <a:latin typeface="Calibri" panose="020F0502020204030204" pitchFamily="34" charset="0"/>
                  <a:cs typeface="Calibri" panose="020F0502020204030204" pitchFamily="34" charset="0"/>
                </a:rPr>
                <a:t>5</a:t>
              </a:r>
              <a:r>
                <a:rPr lang="fa-IR" sz="1400" b="1" dirty="0">
                  <a:solidFill>
                    <a:srgbClr val="9253A1"/>
                  </a:solidFill>
                  <a:latin typeface="Calibri" panose="020F0502020204030204" pitchFamily="34" charset="0"/>
                  <a:cs typeface="Calibri" panose="020F0502020204030204" pitchFamily="34" charset="0"/>
                </a:rPr>
                <a:t>. چند روز فرصت دارم تا کمک مالی خود را از نمایندگی های آژانس همکار دریافت کنم؟</a:t>
              </a:r>
              <a:br>
                <a:rPr lang="en-US" sz="1400" b="1" dirty="0">
                  <a:solidFill>
                    <a:srgbClr val="9253A1"/>
                  </a:solidFill>
                  <a:latin typeface="Calibri" panose="020F0502020204030204" pitchFamily="34" charset="0"/>
                  <a:cs typeface="Calibri" panose="020F0502020204030204" pitchFamily="34" charset="0"/>
                </a:rPr>
              </a:br>
              <a:r>
                <a:rPr lang="fa-IR" sz="1200" dirty="0">
                  <a:cs typeface="Calibri" panose="020F0502020204030204" pitchFamily="34" charset="0"/>
                </a:rPr>
                <a:t>شما </a:t>
              </a:r>
              <a:r>
                <a:rPr lang="fa-IR" sz="1200" b="1" dirty="0">
                  <a:solidFill>
                    <a:srgbClr val="FF0000"/>
                  </a:solidFill>
                  <a:latin typeface="Calibri" panose="020F0502020204030204" pitchFamily="34" charset="0"/>
                  <a:cs typeface="Calibri" panose="020F0502020204030204" pitchFamily="34" charset="0"/>
                </a:rPr>
                <a:t>۳۰</a:t>
              </a:r>
              <a:r>
                <a:rPr lang="fa-IR" sz="1200" dirty="0">
                  <a:cs typeface="Calibri" panose="020F0502020204030204" pitchFamily="34" charset="0"/>
                </a:rPr>
                <a:t> روز فرصت دارید تا کمک مالی را دریافت کنید. اگر قادر به جمع آوری آن در این بازه زمانی نیستید، لطفاً با مسئول محل اقامت خود تماس بگیرید.</a:t>
              </a:r>
              <a:endParaRPr lang="en-US" sz="1200" dirty="0"/>
            </a:p>
          </p:txBody>
        </p:sp>
      </p:grpSp>
      <p:sp>
        <p:nvSpPr>
          <p:cNvPr id="5" name="object 3">
            <a:extLst>
              <a:ext uri="{FF2B5EF4-FFF2-40B4-BE49-F238E27FC236}">
                <a16:creationId xmlns:a16="http://schemas.microsoft.com/office/drawing/2014/main" id="{ECA5B9F2-3071-8B8B-372F-0C3D2DE8E0C2}"/>
              </a:ext>
            </a:extLst>
          </p:cNvPr>
          <p:cNvSpPr/>
          <p:nvPr/>
        </p:nvSpPr>
        <p:spPr>
          <a:xfrm>
            <a:off x="429125" y="9930620"/>
            <a:ext cx="2175162" cy="803999"/>
          </a:xfrm>
          <a:prstGeom prst="rect">
            <a:avLst/>
          </a:prstGeom>
          <a:blipFill>
            <a:blip r:embed="rId3" cstate="print"/>
            <a:stretch>
              <a:fillRect/>
            </a:stretch>
          </a:blipFill>
        </p:spPr>
        <p:txBody>
          <a:bodyPr wrap="square" lIns="0" tIns="0" rIns="0" bIns="0" rtlCol="0"/>
          <a:lstStyle/>
          <a:p>
            <a:endParaRPr/>
          </a:p>
        </p:txBody>
      </p:sp>
      <p:sp>
        <p:nvSpPr>
          <p:cNvPr id="2" name="TextBox 1">
            <a:extLst>
              <a:ext uri="{FF2B5EF4-FFF2-40B4-BE49-F238E27FC236}">
                <a16:creationId xmlns:a16="http://schemas.microsoft.com/office/drawing/2014/main" id="{18AF848C-F286-7CA6-2765-241C1EE53AC8}"/>
              </a:ext>
            </a:extLst>
          </p:cNvPr>
          <p:cNvSpPr txBox="1"/>
          <p:nvPr/>
        </p:nvSpPr>
        <p:spPr>
          <a:xfrm>
            <a:off x="6704959" y="10192723"/>
            <a:ext cx="806450" cy="461665"/>
          </a:xfrm>
          <a:prstGeom prst="rect">
            <a:avLst/>
          </a:prstGeom>
          <a:noFill/>
        </p:spPr>
        <p:txBody>
          <a:bodyPr wrap="square" rtlCol="0">
            <a:spAutoFit/>
          </a:bodyPr>
          <a:lstStyle/>
          <a:p>
            <a:r>
              <a:rPr lang="en-US" sz="2400" dirty="0">
                <a:solidFill>
                  <a:schemeClr val="bg1"/>
                </a:solidFill>
              </a:rPr>
              <a:t>Farsi</a:t>
            </a:r>
            <a:endParaRPr lang="en-US" dirty="0">
              <a:solidFill>
                <a:schemeClr val="bg1"/>
              </a:solidFill>
            </a:endParaRPr>
          </a:p>
        </p:txBody>
      </p:sp>
      <p:grpSp>
        <p:nvGrpSpPr>
          <p:cNvPr id="4" name="Group 3">
            <a:extLst>
              <a:ext uri="{FF2B5EF4-FFF2-40B4-BE49-F238E27FC236}">
                <a16:creationId xmlns:a16="http://schemas.microsoft.com/office/drawing/2014/main" id="{BAAB6544-0AFC-DF46-519C-18541E9BD44E}"/>
              </a:ext>
            </a:extLst>
          </p:cNvPr>
          <p:cNvGrpSpPr/>
          <p:nvPr/>
        </p:nvGrpSpPr>
        <p:grpSpPr>
          <a:xfrm>
            <a:off x="500062" y="8837252"/>
            <a:ext cx="6462713" cy="1067562"/>
            <a:chOff x="566737" y="8268843"/>
            <a:chExt cx="6462713" cy="1067562"/>
          </a:xfrm>
        </p:grpSpPr>
        <p:sp>
          <p:nvSpPr>
            <p:cNvPr id="9" name="object 13">
              <a:extLst>
                <a:ext uri="{FF2B5EF4-FFF2-40B4-BE49-F238E27FC236}">
                  <a16:creationId xmlns:a16="http://schemas.microsoft.com/office/drawing/2014/main" id="{83DA6F0F-6083-9E65-77DD-ABD2D5C49F2E}"/>
                </a:ext>
              </a:extLst>
            </p:cNvPr>
            <p:cNvSpPr/>
            <p:nvPr/>
          </p:nvSpPr>
          <p:spPr>
            <a:xfrm>
              <a:off x="566737" y="8268843"/>
              <a:ext cx="6438900" cy="0"/>
            </a:xfrm>
            <a:custGeom>
              <a:avLst/>
              <a:gdLst/>
              <a:ahLst/>
              <a:cxnLst/>
              <a:rect l="l" t="t" r="r" b="b"/>
              <a:pathLst>
                <a:path w="6438900">
                  <a:moveTo>
                    <a:pt x="0" y="0"/>
                  </a:moveTo>
                  <a:lnTo>
                    <a:pt x="6438709" y="0"/>
                  </a:lnTo>
                </a:path>
              </a:pathLst>
            </a:custGeom>
            <a:ln w="12703">
              <a:solidFill>
                <a:srgbClr val="9252A0"/>
              </a:solidFill>
              <a:prstDash val="dash"/>
            </a:ln>
          </p:spPr>
          <p:txBody>
            <a:bodyPr wrap="square" lIns="0" tIns="0" rIns="0" bIns="0" rtlCol="0"/>
            <a:lstStyle/>
            <a:p>
              <a:endParaRPr/>
            </a:p>
          </p:txBody>
        </p:sp>
        <p:sp>
          <p:nvSpPr>
            <p:cNvPr id="10" name="object 14">
              <a:extLst>
                <a:ext uri="{FF2B5EF4-FFF2-40B4-BE49-F238E27FC236}">
                  <a16:creationId xmlns:a16="http://schemas.microsoft.com/office/drawing/2014/main" id="{CE0C7178-7D9C-6917-8316-3BCB4BBB6CAA}"/>
                </a:ext>
              </a:extLst>
            </p:cNvPr>
            <p:cNvSpPr/>
            <p:nvPr/>
          </p:nvSpPr>
          <p:spPr>
            <a:xfrm>
              <a:off x="566737" y="9336405"/>
              <a:ext cx="6438900" cy="0"/>
            </a:xfrm>
            <a:custGeom>
              <a:avLst/>
              <a:gdLst/>
              <a:ahLst/>
              <a:cxnLst/>
              <a:rect l="l" t="t" r="r" b="b"/>
              <a:pathLst>
                <a:path w="6438900">
                  <a:moveTo>
                    <a:pt x="0" y="0"/>
                  </a:moveTo>
                  <a:lnTo>
                    <a:pt x="6438709" y="0"/>
                  </a:lnTo>
                </a:path>
              </a:pathLst>
            </a:custGeom>
            <a:ln w="12703">
              <a:solidFill>
                <a:srgbClr val="9252A0"/>
              </a:solidFill>
              <a:prstDash val="dash"/>
            </a:ln>
          </p:spPr>
          <p:txBody>
            <a:bodyPr wrap="square" lIns="0" tIns="0" rIns="0" bIns="0" rtlCol="0"/>
            <a:lstStyle/>
            <a:p>
              <a:endParaRPr/>
            </a:p>
          </p:txBody>
        </p:sp>
        <p:sp>
          <p:nvSpPr>
            <p:cNvPr id="29" name="object 59">
              <a:extLst>
                <a:ext uri="{FF2B5EF4-FFF2-40B4-BE49-F238E27FC236}">
                  <a16:creationId xmlns:a16="http://schemas.microsoft.com/office/drawing/2014/main" id="{72E7CD34-A178-BFFB-2FC4-7F5CAE457D5B}"/>
                </a:ext>
              </a:extLst>
            </p:cNvPr>
            <p:cNvSpPr/>
            <p:nvPr/>
          </p:nvSpPr>
          <p:spPr>
            <a:xfrm>
              <a:off x="6691376" y="8440419"/>
              <a:ext cx="256540" cy="390525"/>
            </a:xfrm>
            <a:custGeom>
              <a:avLst/>
              <a:gdLst/>
              <a:ahLst/>
              <a:cxnLst/>
              <a:rect l="l" t="t" r="r" b="b"/>
              <a:pathLst>
                <a:path w="256540" h="390525">
                  <a:moveTo>
                    <a:pt x="128270" y="0"/>
                  </a:moveTo>
                  <a:lnTo>
                    <a:pt x="85725" y="7111"/>
                  </a:lnTo>
                  <a:lnTo>
                    <a:pt x="49149" y="26669"/>
                  </a:lnTo>
                  <a:lnTo>
                    <a:pt x="21081" y="56387"/>
                  </a:lnTo>
                  <a:lnTo>
                    <a:pt x="4064" y="93725"/>
                  </a:lnTo>
                  <a:lnTo>
                    <a:pt x="0" y="265175"/>
                  </a:lnTo>
                  <a:lnTo>
                    <a:pt x="762" y="279526"/>
                  </a:lnTo>
                  <a:lnTo>
                    <a:pt x="12573" y="319404"/>
                  </a:lnTo>
                  <a:lnTo>
                    <a:pt x="36322" y="352678"/>
                  </a:lnTo>
                  <a:lnTo>
                    <a:pt x="69596" y="376808"/>
                  </a:lnTo>
                  <a:lnTo>
                    <a:pt x="109854" y="389381"/>
                  </a:lnTo>
                  <a:lnTo>
                    <a:pt x="124459" y="390524"/>
                  </a:lnTo>
                  <a:lnTo>
                    <a:pt x="139700" y="389762"/>
                  </a:lnTo>
                  <a:lnTo>
                    <a:pt x="181609" y="378586"/>
                  </a:lnTo>
                  <a:lnTo>
                    <a:pt x="216153" y="355980"/>
                  </a:lnTo>
                  <a:lnTo>
                    <a:pt x="241300" y="324357"/>
                  </a:lnTo>
                  <a:lnTo>
                    <a:pt x="254762" y="285749"/>
                  </a:lnTo>
                  <a:lnTo>
                    <a:pt x="256540" y="125475"/>
                  </a:lnTo>
                  <a:lnTo>
                    <a:pt x="255777" y="111124"/>
                  </a:lnTo>
                  <a:lnTo>
                    <a:pt x="243967" y="71119"/>
                  </a:lnTo>
                  <a:lnTo>
                    <a:pt x="220218" y="37972"/>
                  </a:lnTo>
                  <a:lnTo>
                    <a:pt x="186944" y="13842"/>
                  </a:lnTo>
                  <a:lnTo>
                    <a:pt x="146557" y="1269"/>
                  </a:lnTo>
                  <a:lnTo>
                    <a:pt x="128270" y="0"/>
                  </a:lnTo>
                  <a:close/>
                </a:path>
              </a:pathLst>
            </a:custGeom>
            <a:ln w="62781">
              <a:solidFill>
                <a:srgbClr val="00468A"/>
              </a:solidFill>
            </a:ln>
          </p:spPr>
          <p:txBody>
            <a:bodyPr wrap="square" lIns="0" tIns="0" rIns="0" bIns="0" rtlCol="0"/>
            <a:lstStyle/>
            <a:p>
              <a:endParaRPr/>
            </a:p>
          </p:txBody>
        </p:sp>
        <p:sp>
          <p:nvSpPr>
            <p:cNvPr id="30" name="object 60">
              <a:extLst>
                <a:ext uri="{FF2B5EF4-FFF2-40B4-BE49-F238E27FC236}">
                  <a16:creationId xmlns:a16="http://schemas.microsoft.com/office/drawing/2014/main" id="{0D6BED44-21A3-3A1A-B0CA-BC3434F231D7}"/>
                </a:ext>
              </a:extLst>
            </p:cNvPr>
            <p:cNvSpPr/>
            <p:nvPr/>
          </p:nvSpPr>
          <p:spPr>
            <a:xfrm>
              <a:off x="6591300" y="8664447"/>
              <a:ext cx="438150" cy="486409"/>
            </a:xfrm>
            <a:custGeom>
              <a:avLst/>
              <a:gdLst/>
              <a:ahLst/>
              <a:cxnLst/>
              <a:rect l="l" t="t" r="r" b="b"/>
              <a:pathLst>
                <a:path w="438150" h="486409">
                  <a:moveTo>
                    <a:pt x="94233" y="0"/>
                  </a:moveTo>
                  <a:lnTo>
                    <a:pt x="52704" y="9397"/>
                  </a:lnTo>
                  <a:lnTo>
                    <a:pt x="20574" y="34797"/>
                  </a:lnTo>
                  <a:lnTo>
                    <a:pt x="2413" y="71627"/>
                  </a:lnTo>
                  <a:lnTo>
                    <a:pt x="0" y="393319"/>
                  </a:lnTo>
                  <a:lnTo>
                    <a:pt x="1143" y="407669"/>
                  </a:lnTo>
                  <a:lnTo>
                    <a:pt x="16636" y="445896"/>
                  </a:lnTo>
                  <a:lnTo>
                    <a:pt x="46863" y="473455"/>
                  </a:lnTo>
                  <a:lnTo>
                    <a:pt x="87122" y="485774"/>
                  </a:lnTo>
                  <a:lnTo>
                    <a:pt x="343661" y="486028"/>
                  </a:lnTo>
                  <a:lnTo>
                    <a:pt x="358267" y="484885"/>
                  </a:lnTo>
                  <a:lnTo>
                    <a:pt x="397255" y="469645"/>
                  </a:lnTo>
                  <a:lnTo>
                    <a:pt x="425196" y="439927"/>
                  </a:lnTo>
                  <a:lnTo>
                    <a:pt x="437769" y="400303"/>
                  </a:lnTo>
                  <a:lnTo>
                    <a:pt x="438023" y="92709"/>
                  </a:lnTo>
                  <a:lnTo>
                    <a:pt x="436879" y="78358"/>
                  </a:lnTo>
                  <a:lnTo>
                    <a:pt x="421385" y="40131"/>
                  </a:lnTo>
                  <a:lnTo>
                    <a:pt x="391159" y="12572"/>
                  </a:lnTo>
                  <a:lnTo>
                    <a:pt x="350900" y="253"/>
                  </a:lnTo>
                  <a:lnTo>
                    <a:pt x="94233" y="0"/>
                  </a:lnTo>
                  <a:close/>
                </a:path>
              </a:pathLst>
            </a:custGeom>
            <a:solidFill>
              <a:srgbClr val="00468A"/>
            </a:solidFill>
          </p:spPr>
          <p:txBody>
            <a:bodyPr wrap="square" lIns="0" tIns="0" rIns="0" bIns="0" rtlCol="0"/>
            <a:lstStyle/>
            <a:p>
              <a:endParaRPr/>
            </a:p>
          </p:txBody>
        </p:sp>
        <p:sp>
          <p:nvSpPr>
            <p:cNvPr id="31" name="object 61">
              <a:extLst>
                <a:ext uri="{FF2B5EF4-FFF2-40B4-BE49-F238E27FC236}">
                  <a16:creationId xmlns:a16="http://schemas.microsoft.com/office/drawing/2014/main" id="{3510B318-53D5-CDF6-F2B5-A83C532FDA30}"/>
                </a:ext>
              </a:extLst>
            </p:cNvPr>
            <p:cNvSpPr/>
            <p:nvPr/>
          </p:nvSpPr>
          <p:spPr>
            <a:xfrm>
              <a:off x="6772275" y="8893175"/>
              <a:ext cx="85725" cy="104775"/>
            </a:xfrm>
            <a:custGeom>
              <a:avLst/>
              <a:gdLst/>
              <a:ahLst/>
              <a:cxnLst/>
              <a:rect l="l" t="t" r="r" b="b"/>
              <a:pathLst>
                <a:path w="85725" h="104775">
                  <a:moveTo>
                    <a:pt x="64261" y="0"/>
                  </a:moveTo>
                  <a:lnTo>
                    <a:pt x="18923" y="0"/>
                  </a:lnTo>
                  <a:lnTo>
                    <a:pt x="0" y="104775"/>
                  </a:lnTo>
                  <a:lnTo>
                    <a:pt x="85598" y="104775"/>
                  </a:lnTo>
                  <a:lnTo>
                    <a:pt x="64261" y="0"/>
                  </a:lnTo>
                  <a:close/>
                </a:path>
              </a:pathLst>
            </a:custGeom>
            <a:solidFill>
              <a:srgbClr val="FFFFFF"/>
            </a:solidFill>
          </p:spPr>
          <p:txBody>
            <a:bodyPr wrap="square" lIns="0" tIns="0" rIns="0" bIns="0" rtlCol="0"/>
            <a:lstStyle/>
            <a:p>
              <a:endParaRPr/>
            </a:p>
          </p:txBody>
        </p:sp>
      </p:grpSp>
      <p:sp>
        <p:nvSpPr>
          <p:cNvPr id="32" name="TextBox 31">
            <a:extLst>
              <a:ext uri="{FF2B5EF4-FFF2-40B4-BE49-F238E27FC236}">
                <a16:creationId xmlns:a16="http://schemas.microsoft.com/office/drawing/2014/main" id="{680F3944-0AF9-A9D5-3286-BF8B14884046}"/>
              </a:ext>
            </a:extLst>
          </p:cNvPr>
          <p:cNvSpPr txBox="1"/>
          <p:nvPr/>
        </p:nvSpPr>
        <p:spPr>
          <a:xfrm>
            <a:off x="765175" y="8956825"/>
            <a:ext cx="5759450" cy="907941"/>
          </a:xfrm>
          <a:prstGeom prst="rect">
            <a:avLst/>
          </a:prstGeom>
          <a:noFill/>
        </p:spPr>
        <p:txBody>
          <a:bodyPr wrap="square" rtlCol="0">
            <a:spAutoFit/>
          </a:bodyPr>
          <a:lstStyle/>
          <a:p>
            <a:pPr algn="r" rtl="1"/>
            <a:r>
              <a:rPr lang="fa-IR" sz="1400" b="1" i="0" u="none" strike="noStrike" dirty="0">
                <a:solidFill>
                  <a:srgbClr val="9252A0"/>
                </a:solidFill>
                <a:effectLst/>
                <a:latin typeface="Calibri" panose="020F0502020204030204" pitchFamily="34" charset="0"/>
                <a:cs typeface="Calibri" panose="020F0502020204030204" pitchFamily="34" charset="0"/>
              </a:rPr>
              <a:t>از خود و خانواده خود در برابر طرح های کلاهبرداری محافظت کنید!</a:t>
            </a:r>
            <a:r>
              <a:rPr lang="fa-IR" sz="1400" b="1" dirty="0">
                <a:solidFill>
                  <a:srgbClr val="9252A0"/>
                </a:solidFill>
                <a:cs typeface="Calibri" panose="020F0502020204030204" pitchFamily="34" charset="0"/>
              </a:rPr>
              <a:t> </a:t>
            </a:r>
            <a:endParaRPr lang="en-US" sz="1400" b="1" dirty="0">
              <a:solidFill>
                <a:srgbClr val="9252A0"/>
              </a:solidFill>
            </a:endParaRPr>
          </a:p>
          <a:p>
            <a:pPr algn="r" rtl="1"/>
            <a:r>
              <a:rPr lang="fa-IR" sz="1300" b="0" i="0" u="none" strike="noStrike" dirty="0">
                <a:solidFill>
                  <a:srgbClr val="000000"/>
                </a:solidFill>
                <a:effectLst/>
                <a:latin typeface="Calibri" panose="020F0502020204030204" pitchFamily="34" charset="0"/>
                <a:cs typeface="Calibri" panose="020F0502020204030204" pitchFamily="34" charset="0"/>
              </a:rPr>
              <a:t>اطلاعات شخصی و مدارک هویتی شما باید همیشه محرمانه نگهداری شوند. فقط در صورت درخواست، اطلاعات شخصی خود را با سازمان ها و مقامات امدادی مورد اعتماد به اشتراک بگذارید.</a:t>
            </a:r>
            <a:r>
              <a:rPr lang="fa-IR" sz="1300" dirty="0">
                <a:cs typeface="Calibri" panose="020F0502020204030204" pitchFamily="34" charset="0"/>
              </a:rPr>
              <a:t> </a:t>
            </a:r>
            <a:endParaRPr lang="en-US" sz="1300" dirty="0"/>
          </a:p>
          <a:p>
            <a:pPr algn="r" rtl="1"/>
            <a:r>
              <a:rPr lang="fa-IR" sz="1300" b="0" i="0" u="none" strike="noStrike" dirty="0">
                <a:solidFill>
                  <a:srgbClr val="000000"/>
                </a:solidFill>
                <a:effectLst/>
                <a:latin typeface="Calibri" panose="020F0502020204030204" pitchFamily="34" charset="0"/>
                <a:cs typeface="Calibri" panose="020F0502020204030204" pitchFamily="34" charset="0"/>
              </a:rPr>
              <a:t>هرگز اطلاعات شخصی خود را در رسانه‌های اجتماعی و وب‌سایت‌های غیرقابل اعتماد در اختیار نگذارید.</a:t>
            </a:r>
            <a:r>
              <a:rPr lang="fa-IR" sz="1300" dirty="0">
                <a:cs typeface="Calibri" panose="020F0502020204030204" pitchFamily="34" charset="0"/>
              </a:rPr>
              <a:t> </a:t>
            </a:r>
            <a:endParaRPr lang="en-US" sz="1300" dirty="0"/>
          </a:p>
        </p:txBody>
      </p:sp>
      <p:grpSp>
        <p:nvGrpSpPr>
          <p:cNvPr id="6" name="Group 5">
            <a:extLst>
              <a:ext uri="{FF2B5EF4-FFF2-40B4-BE49-F238E27FC236}">
                <a16:creationId xmlns:a16="http://schemas.microsoft.com/office/drawing/2014/main" id="{273E8FAF-6075-B170-FBA8-B4CECB8AB24C}"/>
              </a:ext>
            </a:extLst>
          </p:cNvPr>
          <p:cNvGrpSpPr/>
          <p:nvPr/>
        </p:nvGrpSpPr>
        <p:grpSpPr>
          <a:xfrm>
            <a:off x="136933" y="155734"/>
            <a:ext cx="7173187" cy="724951"/>
            <a:chOff x="136933" y="155734"/>
            <a:chExt cx="7173187" cy="724951"/>
          </a:xfrm>
        </p:grpSpPr>
        <p:grpSp>
          <p:nvGrpSpPr>
            <p:cNvPr id="33" name="Group 32">
              <a:extLst>
                <a:ext uri="{FF2B5EF4-FFF2-40B4-BE49-F238E27FC236}">
                  <a16:creationId xmlns:a16="http://schemas.microsoft.com/office/drawing/2014/main" id="{39AD0293-5862-DE7E-0F7D-E923AB434BD5}"/>
                </a:ext>
              </a:extLst>
            </p:cNvPr>
            <p:cNvGrpSpPr/>
            <p:nvPr/>
          </p:nvGrpSpPr>
          <p:grpSpPr>
            <a:xfrm>
              <a:off x="5596172" y="207642"/>
              <a:ext cx="1713948" cy="636634"/>
              <a:chOff x="168090" y="237038"/>
              <a:chExt cx="1713948" cy="636634"/>
            </a:xfrm>
          </p:grpSpPr>
          <p:sp>
            <p:nvSpPr>
              <p:cNvPr id="57" name="object 11">
                <a:extLst>
                  <a:ext uri="{FF2B5EF4-FFF2-40B4-BE49-F238E27FC236}">
                    <a16:creationId xmlns:a16="http://schemas.microsoft.com/office/drawing/2014/main" id="{A3448F7A-D1EC-E2DE-9DAC-390D7629D31D}"/>
                  </a:ext>
                </a:extLst>
              </p:cNvPr>
              <p:cNvSpPr/>
              <p:nvPr/>
            </p:nvSpPr>
            <p:spPr>
              <a:xfrm>
                <a:off x="168090" y="237038"/>
                <a:ext cx="928528" cy="572852"/>
              </a:xfrm>
              <a:prstGeom prst="rect">
                <a:avLst/>
              </a:prstGeom>
              <a:blipFill>
                <a:blip r:embed="rId4" cstate="print"/>
                <a:stretch>
                  <a:fillRect/>
                </a:stretch>
              </a:blipFill>
            </p:spPr>
            <p:txBody>
              <a:bodyPr wrap="square" lIns="0" tIns="0" rIns="0" bIns="0" rtlCol="0"/>
              <a:lstStyle/>
              <a:p>
                <a:endParaRPr/>
              </a:p>
            </p:txBody>
          </p:sp>
          <p:sp>
            <p:nvSpPr>
              <p:cNvPr id="58" name="object 12">
                <a:extLst>
                  <a:ext uri="{FF2B5EF4-FFF2-40B4-BE49-F238E27FC236}">
                    <a16:creationId xmlns:a16="http://schemas.microsoft.com/office/drawing/2014/main" id="{9E111E63-495A-B3CF-9C51-CC10662BABB9}"/>
                  </a:ext>
                </a:extLst>
              </p:cNvPr>
              <p:cNvSpPr/>
              <p:nvPr/>
            </p:nvSpPr>
            <p:spPr>
              <a:xfrm>
                <a:off x="1267052" y="258408"/>
                <a:ext cx="614986" cy="615264"/>
              </a:xfrm>
              <a:prstGeom prst="rect">
                <a:avLst/>
              </a:prstGeom>
              <a:blipFill>
                <a:blip r:embed="rId5" cstate="print"/>
                <a:stretch>
                  <a:fillRect/>
                </a:stretch>
              </a:blipFill>
            </p:spPr>
            <p:txBody>
              <a:bodyPr wrap="square" lIns="0" tIns="0" rIns="0" bIns="0" rtlCol="0"/>
              <a:lstStyle/>
              <a:p>
                <a:endParaRPr/>
              </a:p>
            </p:txBody>
          </p:sp>
        </p:grpSp>
        <p:sp>
          <p:nvSpPr>
            <p:cNvPr id="34" name="object 13">
              <a:extLst>
                <a:ext uri="{FF2B5EF4-FFF2-40B4-BE49-F238E27FC236}">
                  <a16:creationId xmlns:a16="http://schemas.microsoft.com/office/drawing/2014/main" id="{3E10FBE7-CE57-E8D9-0D65-36731F4627F1}"/>
                </a:ext>
              </a:extLst>
            </p:cNvPr>
            <p:cNvSpPr/>
            <p:nvPr/>
          </p:nvSpPr>
          <p:spPr>
            <a:xfrm>
              <a:off x="2532431" y="155734"/>
              <a:ext cx="1709576" cy="724951"/>
            </a:xfrm>
            <a:prstGeom prst="rect">
              <a:avLst/>
            </a:prstGeom>
            <a:blipFill>
              <a:blip r:embed="rId6" cstate="print"/>
              <a:stretch>
                <a:fillRect/>
              </a:stretch>
            </a:blipFill>
          </p:spPr>
          <p:txBody>
            <a:bodyPr wrap="square" lIns="0" tIns="0" rIns="0" bIns="0" rtlCol="0"/>
            <a:lstStyle/>
            <a:p>
              <a:endParaRPr/>
            </a:p>
          </p:txBody>
        </p:sp>
        <p:sp>
          <p:nvSpPr>
            <p:cNvPr id="35" name="object 14">
              <a:extLst>
                <a:ext uri="{FF2B5EF4-FFF2-40B4-BE49-F238E27FC236}">
                  <a16:creationId xmlns:a16="http://schemas.microsoft.com/office/drawing/2014/main" id="{17627E70-E700-32E0-55F9-980081DB9F12}"/>
                </a:ext>
              </a:extLst>
            </p:cNvPr>
            <p:cNvSpPr/>
            <p:nvPr/>
          </p:nvSpPr>
          <p:spPr>
            <a:xfrm>
              <a:off x="4295639" y="229012"/>
              <a:ext cx="1073921" cy="536071"/>
            </a:xfrm>
            <a:prstGeom prst="rect">
              <a:avLst/>
            </a:prstGeom>
            <a:blipFill>
              <a:blip r:embed="rId7" cstate="print"/>
              <a:stretch>
                <a:fillRect/>
              </a:stretch>
            </a:blipFill>
          </p:spPr>
          <p:txBody>
            <a:bodyPr wrap="square" lIns="0" tIns="0" rIns="0" bIns="0" rtlCol="0"/>
            <a:lstStyle/>
            <a:p>
              <a:endParaRPr/>
            </a:p>
          </p:txBody>
        </p:sp>
        <p:grpSp>
          <p:nvGrpSpPr>
            <p:cNvPr id="36" name="Group 35">
              <a:extLst>
                <a:ext uri="{FF2B5EF4-FFF2-40B4-BE49-F238E27FC236}">
                  <a16:creationId xmlns:a16="http://schemas.microsoft.com/office/drawing/2014/main" id="{3B9CEBC2-C37B-A4BF-AADE-09AD652C87D7}"/>
                </a:ext>
              </a:extLst>
            </p:cNvPr>
            <p:cNvGrpSpPr/>
            <p:nvPr/>
          </p:nvGrpSpPr>
          <p:grpSpPr>
            <a:xfrm>
              <a:off x="136933" y="253982"/>
              <a:ext cx="2341866" cy="580309"/>
              <a:chOff x="171909" y="260258"/>
              <a:chExt cx="2309957" cy="563880"/>
            </a:xfrm>
          </p:grpSpPr>
          <p:sp>
            <p:nvSpPr>
              <p:cNvPr id="37" name="object 15">
                <a:extLst>
                  <a:ext uri="{FF2B5EF4-FFF2-40B4-BE49-F238E27FC236}">
                    <a16:creationId xmlns:a16="http://schemas.microsoft.com/office/drawing/2014/main" id="{4599609F-79B3-71E3-C450-8296649EAC5F}"/>
                  </a:ext>
                </a:extLst>
              </p:cNvPr>
              <p:cNvSpPr/>
              <p:nvPr/>
            </p:nvSpPr>
            <p:spPr>
              <a:xfrm>
                <a:off x="1071218" y="383240"/>
                <a:ext cx="1410648" cy="339272"/>
              </a:xfrm>
              <a:prstGeom prst="rect">
                <a:avLst/>
              </a:prstGeom>
              <a:blipFill>
                <a:blip r:embed="rId8" cstate="print"/>
                <a:stretch>
                  <a:fillRect/>
                </a:stretch>
              </a:blipFill>
            </p:spPr>
            <p:txBody>
              <a:bodyPr wrap="square" lIns="0" tIns="0" rIns="0" bIns="0" rtlCol="0"/>
              <a:lstStyle/>
              <a:p>
                <a:endParaRPr/>
              </a:p>
            </p:txBody>
          </p:sp>
          <p:sp>
            <p:nvSpPr>
              <p:cNvPr id="38" name="object 16">
                <a:extLst>
                  <a:ext uri="{FF2B5EF4-FFF2-40B4-BE49-F238E27FC236}">
                    <a16:creationId xmlns:a16="http://schemas.microsoft.com/office/drawing/2014/main" id="{9F27B41A-4C2E-ED63-3FF1-DB3AC63D2654}"/>
                  </a:ext>
                </a:extLst>
              </p:cNvPr>
              <p:cNvSpPr/>
              <p:nvPr/>
            </p:nvSpPr>
            <p:spPr>
              <a:xfrm>
                <a:off x="171909" y="260258"/>
                <a:ext cx="791845" cy="563880"/>
              </a:xfrm>
              <a:custGeom>
                <a:avLst/>
                <a:gdLst/>
                <a:ahLst/>
                <a:cxnLst/>
                <a:rect l="l" t="t" r="r" b="b"/>
                <a:pathLst>
                  <a:path w="791844" h="563880">
                    <a:moveTo>
                      <a:pt x="0" y="563359"/>
                    </a:moveTo>
                    <a:lnTo>
                      <a:pt x="791508" y="563359"/>
                    </a:lnTo>
                    <a:lnTo>
                      <a:pt x="791508" y="0"/>
                    </a:lnTo>
                    <a:lnTo>
                      <a:pt x="0" y="0"/>
                    </a:lnTo>
                    <a:lnTo>
                      <a:pt x="0" y="563359"/>
                    </a:lnTo>
                    <a:close/>
                  </a:path>
                </a:pathLst>
              </a:custGeom>
              <a:solidFill>
                <a:srgbClr val="034EA2"/>
              </a:solidFill>
            </p:spPr>
            <p:txBody>
              <a:bodyPr wrap="square" lIns="0" tIns="0" rIns="0" bIns="0" rtlCol="0"/>
              <a:lstStyle/>
              <a:p>
                <a:endParaRPr/>
              </a:p>
            </p:txBody>
          </p:sp>
          <p:sp>
            <p:nvSpPr>
              <p:cNvPr id="39" name="object 17">
                <a:extLst>
                  <a:ext uri="{FF2B5EF4-FFF2-40B4-BE49-F238E27FC236}">
                    <a16:creationId xmlns:a16="http://schemas.microsoft.com/office/drawing/2014/main" id="{8A04C776-AECB-6D25-3D0C-CF39B9AB7B02}"/>
                  </a:ext>
                </a:extLst>
              </p:cNvPr>
              <p:cNvSpPr/>
              <p:nvPr/>
            </p:nvSpPr>
            <p:spPr>
              <a:xfrm>
                <a:off x="540230" y="327646"/>
                <a:ext cx="54610" cy="55880"/>
              </a:xfrm>
              <a:custGeom>
                <a:avLst/>
                <a:gdLst/>
                <a:ahLst/>
                <a:cxnLst/>
                <a:rect l="l" t="t" r="r" b="b"/>
                <a:pathLst>
                  <a:path w="54610" h="55879">
                    <a:moveTo>
                      <a:pt x="27267" y="0"/>
                    </a:moveTo>
                    <a:lnTo>
                      <a:pt x="20867" y="21323"/>
                    </a:lnTo>
                    <a:lnTo>
                      <a:pt x="0" y="21323"/>
                    </a:lnTo>
                    <a:lnTo>
                      <a:pt x="16918" y="34315"/>
                    </a:lnTo>
                    <a:lnTo>
                      <a:pt x="10565" y="55359"/>
                    </a:lnTo>
                    <a:lnTo>
                      <a:pt x="27267" y="42341"/>
                    </a:lnTo>
                    <a:lnTo>
                      <a:pt x="40039" y="42341"/>
                    </a:lnTo>
                    <a:lnTo>
                      <a:pt x="37616" y="34315"/>
                    </a:lnTo>
                    <a:lnTo>
                      <a:pt x="54546" y="21323"/>
                    </a:lnTo>
                    <a:lnTo>
                      <a:pt x="20867" y="21323"/>
                    </a:lnTo>
                    <a:lnTo>
                      <a:pt x="33667" y="21297"/>
                    </a:lnTo>
                    <a:lnTo>
                      <a:pt x="27267" y="0"/>
                    </a:lnTo>
                    <a:close/>
                  </a:path>
                  <a:path w="54610" h="55879">
                    <a:moveTo>
                      <a:pt x="40039" y="42341"/>
                    </a:moveTo>
                    <a:lnTo>
                      <a:pt x="27267" y="42341"/>
                    </a:lnTo>
                    <a:lnTo>
                      <a:pt x="43968" y="55359"/>
                    </a:lnTo>
                    <a:lnTo>
                      <a:pt x="40039" y="42341"/>
                    </a:lnTo>
                    <a:close/>
                  </a:path>
                </a:pathLst>
              </a:custGeom>
              <a:solidFill>
                <a:srgbClr val="FFF200"/>
              </a:solidFill>
            </p:spPr>
            <p:txBody>
              <a:bodyPr wrap="square" lIns="0" tIns="0" rIns="0" bIns="0" rtlCol="0"/>
              <a:lstStyle/>
              <a:p>
                <a:endParaRPr/>
              </a:p>
            </p:txBody>
          </p:sp>
          <p:sp>
            <p:nvSpPr>
              <p:cNvPr id="40" name="object 18">
                <a:extLst>
                  <a:ext uri="{FF2B5EF4-FFF2-40B4-BE49-F238E27FC236}">
                    <a16:creationId xmlns:a16="http://schemas.microsoft.com/office/drawing/2014/main" id="{B3797168-8533-66F2-A299-7A6432D87F50}"/>
                  </a:ext>
                </a:extLst>
              </p:cNvPr>
              <p:cNvSpPr/>
              <p:nvPr/>
            </p:nvSpPr>
            <p:spPr>
              <a:xfrm>
                <a:off x="453786" y="352411"/>
                <a:ext cx="54610" cy="55880"/>
              </a:xfrm>
              <a:custGeom>
                <a:avLst/>
                <a:gdLst/>
                <a:ahLst/>
                <a:cxnLst/>
                <a:rect l="l" t="t" r="r" b="b"/>
                <a:pathLst>
                  <a:path w="54610" h="55879">
                    <a:moveTo>
                      <a:pt x="27267" y="0"/>
                    </a:moveTo>
                    <a:lnTo>
                      <a:pt x="20867" y="21348"/>
                    </a:lnTo>
                    <a:lnTo>
                      <a:pt x="0" y="21348"/>
                    </a:lnTo>
                    <a:lnTo>
                      <a:pt x="16918" y="34340"/>
                    </a:lnTo>
                    <a:lnTo>
                      <a:pt x="10577" y="55384"/>
                    </a:lnTo>
                    <a:lnTo>
                      <a:pt x="27279" y="42367"/>
                    </a:lnTo>
                    <a:lnTo>
                      <a:pt x="40046" y="42367"/>
                    </a:lnTo>
                    <a:lnTo>
                      <a:pt x="37628" y="34340"/>
                    </a:lnTo>
                    <a:lnTo>
                      <a:pt x="54546" y="21348"/>
                    </a:lnTo>
                    <a:lnTo>
                      <a:pt x="20867" y="21348"/>
                    </a:lnTo>
                    <a:lnTo>
                      <a:pt x="33667" y="21323"/>
                    </a:lnTo>
                    <a:lnTo>
                      <a:pt x="27267" y="0"/>
                    </a:lnTo>
                    <a:close/>
                  </a:path>
                  <a:path w="54610" h="55879">
                    <a:moveTo>
                      <a:pt x="40046" y="42367"/>
                    </a:moveTo>
                    <a:lnTo>
                      <a:pt x="27279" y="42367"/>
                    </a:lnTo>
                    <a:lnTo>
                      <a:pt x="43968" y="55384"/>
                    </a:lnTo>
                    <a:lnTo>
                      <a:pt x="40046" y="42367"/>
                    </a:lnTo>
                    <a:close/>
                  </a:path>
                </a:pathLst>
              </a:custGeom>
              <a:solidFill>
                <a:srgbClr val="FFF200"/>
              </a:solidFill>
            </p:spPr>
            <p:txBody>
              <a:bodyPr wrap="square" lIns="0" tIns="0" rIns="0" bIns="0" rtlCol="0"/>
              <a:lstStyle/>
              <a:p>
                <a:endParaRPr/>
              </a:p>
            </p:txBody>
          </p:sp>
          <p:sp>
            <p:nvSpPr>
              <p:cNvPr id="41" name="object 19">
                <a:extLst>
                  <a:ext uri="{FF2B5EF4-FFF2-40B4-BE49-F238E27FC236}">
                    <a16:creationId xmlns:a16="http://schemas.microsoft.com/office/drawing/2014/main" id="{0939F7E9-5688-92FC-D3DF-2587AEB263CA}"/>
                  </a:ext>
                </a:extLst>
              </p:cNvPr>
              <p:cNvSpPr/>
              <p:nvPr/>
            </p:nvSpPr>
            <p:spPr>
              <a:xfrm>
                <a:off x="390556" y="420086"/>
                <a:ext cx="54610" cy="55880"/>
              </a:xfrm>
              <a:custGeom>
                <a:avLst/>
                <a:gdLst/>
                <a:ahLst/>
                <a:cxnLst/>
                <a:rect l="l" t="t" r="r" b="b"/>
                <a:pathLst>
                  <a:path w="54610" h="55879">
                    <a:moveTo>
                      <a:pt x="27267" y="0"/>
                    </a:moveTo>
                    <a:lnTo>
                      <a:pt x="20867" y="21348"/>
                    </a:lnTo>
                    <a:lnTo>
                      <a:pt x="0" y="21348"/>
                    </a:lnTo>
                    <a:lnTo>
                      <a:pt x="16918" y="34328"/>
                    </a:lnTo>
                    <a:lnTo>
                      <a:pt x="10565" y="55384"/>
                    </a:lnTo>
                    <a:lnTo>
                      <a:pt x="27267" y="42367"/>
                    </a:lnTo>
                    <a:lnTo>
                      <a:pt x="40041" y="42367"/>
                    </a:lnTo>
                    <a:lnTo>
                      <a:pt x="37616" y="34328"/>
                    </a:lnTo>
                    <a:lnTo>
                      <a:pt x="54534" y="21348"/>
                    </a:lnTo>
                    <a:lnTo>
                      <a:pt x="20867" y="21348"/>
                    </a:lnTo>
                    <a:lnTo>
                      <a:pt x="33667" y="21323"/>
                    </a:lnTo>
                    <a:lnTo>
                      <a:pt x="27267" y="0"/>
                    </a:lnTo>
                    <a:close/>
                  </a:path>
                  <a:path w="54610" h="55879">
                    <a:moveTo>
                      <a:pt x="40041" y="42367"/>
                    </a:moveTo>
                    <a:lnTo>
                      <a:pt x="27267" y="42367"/>
                    </a:lnTo>
                    <a:lnTo>
                      <a:pt x="43968" y="55384"/>
                    </a:lnTo>
                    <a:lnTo>
                      <a:pt x="40041" y="42367"/>
                    </a:lnTo>
                    <a:close/>
                  </a:path>
                </a:pathLst>
              </a:custGeom>
              <a:solidFill>
                <a:srgbClr val="FFF200"/>
              </a:solidFill>
            </p:spPr>
            <p:txBody>
              <a:bodyPr wrap="square" lIns="0" tIns="0" rIns="0" bIns="0" rtlCol="0"/>
              <a:lstStyle/>
              <a:p>
                <a:endParaRPr/>
              </a:p>
            </p:txBody>
          </p:sp>
          <p:sp>
            <p:nvSpPr>
              <p:cNvPr id="42" name="object 20">
                <a:extLst>
                  <a:ext uri="{FF2B5EF4-FFF2-40B4-BE49-F238E27FC236}">
                    <a16:creationId xmlns:a16="http://schemas.microsoft.com/office/drawing/2014/main" id="{C098190F-F802-BB85-1A5D-31EF8A1577D1}"/>
                  </a:ext>
                </a:extLst>
              </p:cNvPr>
              <p:cNvSpPr/>
              <p:nvPr/>
            </p:nvSpPr>
            <p:spPr>
              <a:xfrm>
                <a:off x="367379" y="512247"/>
                <a:ext cx="54610" cy="55880"/>
              </a:xfrm>
              <a:custGeom>
                <a:avLst/>
                <a:gdLst/>
                <a:ahLst/>
                <a:cxnLst/>
                <a:rect l="l" t="t" r="r" b="b"/>
                <a:pathLst>
                  <a:path w="54610" h="55879">
                    <a:moveTo>
                      <a:pt x="27246" y="0"/>
                    </a:moveTo>
                    <a:lnTo>
                      <a:pt x="20846" y="21374"/>
                    </a:lnTo>
                    <a:lnTo>
                      <a:pt x="0" y="21374"/>
                    </a:lnTo>
                    <a:lnTo>
                      <a:pt x="16896" y="34340"/>
                    </a:lnTo>
                    <a:lnTo>
                      <a:pt x="10544" y="55384"/>
                    </a:lnTo>
                    <a:lnTo>
                      <a:pt x="27246" y="42367"/>
                    </a:lnTo>
                    <a:lnTo>
                      <a:pt x="40013" y="42367"/>
                    </a:lnTo>
                    <a:lnTo>
                      <a:pt x="37595" y="34340"/>
                    </a:lnTo>
                    <a:lnTo>
                      <a:pt x="54480" y="21374"/>
                    </a:lnTo>
                    <a:lnTo>
                      <a:pt x="20846" y="21374"/>
                    </a:lnTo>
                    <a:lnTo>
                      <a:pt x="33645" y="21323"/>
                    </a:lnTo>
                    <a:lnTo>
                      <a:pt x="27246" y="0"/>
                    </a:lnTo>
                    <a:close/>
                  </a:path>
                  <a:path w="54610" h="55879">
                    <a:moveTo>
                      <a:pt x="40013" y="42367"/>
                    </a:moveTo>
                    <a:lnTo>
                      <a:pt x="27246" y="42367"/>
                    </a:lnTo>
                    <a:lnTo>
                      <a:pt x="43935" y="55384"/>
                    </a:lnTo>
                    <a:lnTo>
                      <a:pt x="40013" y="42367"/>
                    </a:lnTo>
                    <a:close/>
                  </a:path>
                </a:pathLst>
              </a:custGeom>
              <a:solidFill>
                <a:srgbClr val="FFF200"/>
              </a:solidFill>
            </p:spPr>
            <p:txBody>
              <a:bodyPr wrap="square" lIns="0" tIns="0" rIns="0" bIns="0" rtlCol="0"/>
              <a:lstStyle/>
              <a:p>
                <a:endParaRPr/>
              </a:p>
            </p:txBody>
          </p:sp>
          <p:sp>
            <p:nvSpPr>
              <p:cNvPr id="43" name="object 21">
                <a:extLst>
                  <a:ext uri="{FF2B5EF4-FFF2-40B4-BE49-F238E27FC236}">
                    <a16:creationId xmlns:a16="http://schemas.microsoft.com/office/drawing/2014/main" id="{120D651F-A463-BC6A-AC49-FE16A5ECC431}"/>
                  </a:ext>
                </a:extLst>
              </p:cNvPr>
              <p:cNvSpPr/>
              <p:nvPr/>
            </p:nvSpPr>
            <p:spPr>
              <a:xfrm>
                <a:off x="390556" y="604682"/>
                <a:ext cx="54610" cy="55880"/>
              </a:xfrm>
              <a:custGeom>
                <a:avLst/>
                <a:gdLst/>
                <a:ahLst/>
                <a:cxnLst/>
                <a:rect l="l" t="t" r="r" b="b"/>
                <a:pathLst>
                  <a:path w="54610" h="55879">
                    <a:moveTo>
                      <a:pt x="27267" y="0"/>
                    </a:moveTo>
                    <a:lnTo>
                      <a:pt x="20867" y="21348"/>
                    </a:lnTo>
                    <a:lnTo>
                      <a:pt x="0" y="21348"/>
                    </a:lnTo>
                    <a:lnTo>
                      <a:pt x="16918" y="34340"/>
                    </a:lnTo>
                    <a:lnTo>
                      <a:pt x="10565" y="55384"/>
                    </a:lnTo>
                    <a:lnTo>
                      <a:pt x="27267" y="42341"/>
                    </a:lnTo>
                    <a:lnTo>
                      <a:pt x="40031" y="42341"/>
                    </a:lnTo>
                    <a:lnTo>
                      <a:pt x="37616" y="34340"/>
                    </a:lnTo>
                    <a:lnTo>
                      <a:pt x="54534" y="21348"/>
                    </a:lnTo>
                    <a:lnTo>
                      <a:pt x="20867" y="21348"/>
                    </a:lnTo>
                    <a:lnTo>
                      <a:pt x="33667" y="21323"/>
                    </a:lnTo>
                    <a:lnTo>
                      <a:pt x="27267" y="0"/>
                    </a:lnTo>
                    <a:close/>
                  </a:path>
                  <a:path w="54610" h="55879">
                    <a:moveTo>
                      <a:pt x="40031" y="42341"/>
                    </a:moveTo>
                    <a:lnTo>
                      <a:pt x="27267" y="42341"/>
                    </a:lnTo>
                    <a:lnTo>
                      <a:pt x="43968" y="55384"/>
                    </a:lnTo>
                    <a:lnTo>
                      <a:pt x="40031" y="42341"/>
                    </a:lnTo>
                    <a:close/>
                  </a:path>
                </a:pathLst>
              </a:custGeom>
              <a:solidFill>
                <a:srgbClr val="FFF200"/>
              </a:solidFill>
            </p:spPr>
            <p:txBody>
              <a:bodyPr wrap="square" lIns="0" tIns="0" rIns="0" bIns="0" rtlCol="0"/>
              <a:lstStyle/>
              <a:p>
                <a:endParaRPr/>
              </a:p>
            </p:txBody>
          </p:sp>
          <p:sp>
            <p:nvSpPr>
              <p:cNvPr id="44" name="object 22">
                <a:extLst>
                  <a:ext uri="{FF2B5EF4-FFF2-40B4-BE49-F238E27FC236}">
                    <a16:creationId xmlns:a16="http://schemas.microsoft.com/office/drawing/2014/main" id="{448645DE-C235-3F01-EB7D-CB207261E918}"/>
                  </a:ext>
                </a:extLst>
              </p:cNvPr>
              <p:cNvSpPr/>
              <p:nvPr/>
            </p:nvSpPr>
            <p:spPr>
              <a:xfrm>
                <a:off x="453917" y="672356"/>
                <a:ext cx="54610" cy="55880"/>
              </a:xfrm>
              <a:custGeom>
                <a:avLst/>
                <a:gdLst/>
                <a:ahLst/>
                <a:cxnLst/>
                <a:rect l="l" t="t" r="r" b="b"/>
                <a:pathLst>
                  <a:path w="54610" h="55880">
                    <a:moveTo>
                      <a:pt x="27267" y="0"/>
                    </a:moveTo>
                    <a:lnTo>
                      <a:pt x="20879" y="21323"/>
                    </a:lnTo>
                    <a:lnTo>
                      <a:pt x="0" y="21323"/>
                    </a:lnTo>
                    <a:lnTo>
                      <a:pt x="16918" y="34315"/>
                    </a:lnTo>
                    <a:lnTo>
                      <a:pt x="10577" y="55359"/>
                    </a:lnTo>
                    <a:lnTo>
                      <a:pt x="27279" y="42341"/>
                    </a:lnTo>
                    <a:lnTo>
                      <a:pt x="40046" y="42341"/>
                    </a:lnTo>
                    <a:lnTo>
                      <a:pt x="37628" y="34315"/>
                    </a:lnTo>
                    <a:lnTo>
                      <a:pt x="54546" y="21323"/>
                    </a:lnTo>
                    <a:lnTo>
                      <a:pt x="20879" y="21323"/>
                    </a:lnTo>
                    <a:lnTo>
                      <a:pt x="33667" y="21297"/>
                    </a:lnTo>
                    <a:lnTo>
                      <a:pt x="27267" y="0"/>
                    </a:lnTo>
                    <a:close/>
                  </a:path>
                  <a:path w="54610" h="55880">
                    <a:moveTo>
                      <a:pt x="40046" y="42341"/>
                    </a:moveTo>
                    <a:lnTo>
                      <a:pt x="27279" y="42341"/>
                    </a:lnTo>
                    <a:lnTo>
                      <a:pt x="43968" y="55359"/>
                    </a:lnTo>
                    <a:lnTo>
                      <a:pt x="40046" y="42341"/>
                    </a:lnTo>
                    <a:close/>
                  </a:path>
                </a:pathLst>
              </a:custGeom>
              <a:solidFill>
                <a:srgbClr val="FFF200"/>
              </a:solidFill>
            </p:spPr>
            <p:txBody>
              <a:bodyPr wrap="square" lIns="0" tIns="0" rIns="0" bIns="0" rtlCol="0"/>
              <a:lstStyle/>
              <a:p>
                <a:endParaRPr/>
              </a:p>
            </p:txBody>
          </p:sp>
          <p:sp>
            <p:nvSpPr>
              <p:cNvPr id="51" name="object 23">
                <a:extLst>
                  <a:ext uri="{FF2B5EF4-FFF2-40B4-BE49-F238E27FC236}">
                    <a16:creationId xmlns:a16="http://schemas.microsoft.com/office/drawing/2014/main" id="{C879411B-28CF-EF9E-5873-19CE8111601E}"/>
                  </a:ext>
                </a:extLst>
              </p:cNvPr>
              <p:cNvSpPr/>
              <p:nvPr/>
            </p:nvSpPr>
            <p:spPr>
              <a:xfrm>
                <a:off x="540240" y="696843"/>
                <a:ext cx="54610" cy="55880"/>
              </a:xfrm>
              <a:custGeom>
                <a:avLst/>
                <a:gdLst/>
                <a:ahLst/>
                <a:cxnLst/>
                <a:rect l="l" t="t" r="r" b="b"/>
                <a:pathLst>
                  <a:path w="54610" h="55880">
                    <a:moveTo>
                      <a:pt x="27267" y="0"/>
                    </a:moveTo>
                    <a:lnTo>
                      <a:pt x="20879" y="21348"/>
                    </a:lnTo>
                    <a:lnTo>
                      <a:pt x="0" y="21348"/>
                    </a:lnTo>
                    <a:lnTo>
                      <a:pt x="16918" y="34340"/>
                    </a:lnTo>
                    <a:lnTo>
                      <a:pt x="10577" y="55384"/>
                    </a:lnTo>
                    <a:lnTo>
                      <a:pt x="27279" y="42367"/>
                    </a:lnTo>
                    <a:lnTo>
                      <a:pt x="40039" y="42367"/>
                    </a:lnTo>
                    <a:lnTo>
                      <a:pt x="37616" y="34340"/>
                    </a:lnTo>
                    <a:lnTo>
                      <a:pt x="54546" y="21348"/>
                    </a:lnTo>
                    <a:lnTo>
                      <a:pt x="20879" y="21348"/>
                    </a:lnTo>
                    <a:lnTo>
                      <a:pt x="33667" y="21323"/>
                    </a:lnTo>
                    <a:lnTo>
                      <a:pt x="27267" y="0"/>
                    </a:lnTo>
                    <a:close/>
                  </a:path>
                  <a:path w="54610" h="55880">
                    <a:moveTo>
                      <a:pt x="40039" y="42367"/>
                    </a:moveTo>
                    <a:lnTo>
                      <a:pt x="27279" y="42367"/>
                    </a:lnTo>
                    <a:lnTo>
                      <a:pt x="43968" y="55384"/>
                    </a:lnTo>
                    <a:lnTo>
                      <a:pt x="40039" y="42367"/>
                    </a:lnTo>
                    <a:close/>
                  </a:path>
                </a:pathLst>
              </a:custGeom>
              <a:solidFill>
                <a:srgbClr val="FFF200"/>
              </a:solidFill>
            </p:spPr>
            <p:txBody>
              <a:bodyPr wrap="square" lIns="0" tIns="0" rIns="0" bIns="0" rtlCol="0"/>
              <a:lstStyle/>
              <a:p>
                <a:endParaRPr/>
              </a:p>
            </p:txBody>
          </p:sp>
          <p:sp>
            <p:nvSpPr>
              <p:cNvPr id="52" name="object 24">
                <a:extLst>
                  <a:ext uri="{FF2B5EF4-FFF2-40B4-BE49-F238E27FC236}">
                    <a16:creationId xmlns:a16="http://schemas.microsoft.com/office/drawing/2014/main" id="{5BBE9D26-E371-973A-6C23-0A6FA7791338}"/>
                  </a:ext>
                </a:extLst>
              </p:cNvPr>
              <p:cNvSpPr/>
              <p:nvPr/>
            </p:nvSpPr>
            <p:spPr>
              <a:xfrm>
                <a:off x="626575" y="672356"/>
                <a:ext cx="54610" cy="55880"/>
              </a:xfrm>
              <a:custGeom>
                <a:avLst/>
                <a:gdLst/>
                <a:ahLst/>
                <a:cxnLst/>
                <a:rect l="l" t="t" r="r" b="b"/>
                <a:pathLst>
                  <a:path w="54610" h="55880">
                    <a:moveTo>
                      <a:pt x="27267" y="0"/>
                    </a:moveTo>
                    <a:lnTo>
                      <a:pt x="20855" y="21323"/>
                    </a:lnTo>
                    <a:lnTo>
                      <a:pt x="0" y="21323"/>
                    </a:lnTo>
                    <a:lnTo>
                      <a:pt x="16906" y="34315"/>
                    </a:lnTo>
                    <a:lnTo>
                      <a:pt x="10565" y="55359"/>
                    </a:lnTo>
                    <a:lnTo>
                      <a:pt x="27267" y="42341"/>
                    </a:lnTo>
                    <a:lnTo>
                      <a:pt x="40031" y="42341"/>
                    </a:lnTo>
                    <a:lnTo>
                      <a:pt x="37604" y="34315"/>
                    </a:lnTo>
                    <a:lnTo>
                      <a:pt x="54534" y="21323"/>
                    </a:lnTo>
                    <a:lnTo>
                      <a:pt x="20855" y="21323"/>
                    </a:lnTo>
                    <a:lnTo>
                      <a:pt x="33655" y="21297"/>
                    </a:lnTo>
                    <a:lnTo>
                      <a:pt x="27267" y="0"/>
                    </a:lnTo>
                    <a:close/>
                  </a:path>
                  <a:path w="54610" h="55880">
                    <a:moveTo>
                      <a:pt x="40031" y="42341"/>
                    </a:moveTo>
                    <a:lnTo>
                      <a:pt x="27267" y="42341"/>
                    </a:lnTo>
                    <a:lnTo>
                      <a:pt x="43968" y="55359"/>
                    </a:lnTo>
                    <a:lnTo>
                      <a:pt x="40031" y="42341"/>
                    </a:lnTo>
                    <a:close/>
                  </a:path>
                </a:pathLst>
              </a:custGeom>
              <a:solidFill>
                <a:srgbClr val="FFF200"/>
              </a:solidFill>
            </p:spPr>
            <p:txBody>
              <a:bodyPr wrap="square" lIns="0" tIns="0" rIns="0" bIns="0" rtlCol="0"/>
              <a:lstStyle/>
              <a:p>
                <a:endParaRPr/>
              </a:p>
            </p:txBody>
          </p:sp>
          <p:sp>
            <p:nvSpPr>
              <p:cNvPr id="53" name="object 25">
                <a:extLst>
                  <a:ext uri="{FF2B5EF4-FFF2-40B4-BE49-F238E27FC236}">
                    <a16:creationId xmlns:a16="http://schemas.microsoft.com/office/drawing/2014/main" id="{C4CB183E-2753-2388-44AF-4C096D9188B2}"/>
                  </a:ext>
                </a:extLst>
              </p:cNvPr>
              <p:cNvSpPr/>
              <p:nvPr/>
            </p:nvSpPr>
            <p:spPr>
              <a:xfrm>
                <a:off x="689936" y="604682"/>
                <a:ext cx="54610" cy="55880"/>
              </a:xfrm>
              <a:custGeom>
                <a:avLst/>
                <a:gdLst/>
                <a:ahLst/>
                <a:cxnLst/>
                <a:rect l="l" t="t" r="r" b="b"/>
                <a:pathLst>
                  <a:path w="54610" h="55879">
                    <a:moveTo>
                      <a:pt x="27267" y="0"/>
                    </a:moveTo>
                    <a:lnTo>
                      <a:pt x="20855" y="21348"/>
                    </a:lnTo>
                    <a:lnTo>
                      <a:pt x="0" y="21348"/>
                    </a:lnTo>
                    <a:lnTo>
                      <a:pt x="16930" y="34340"/>
                    </a:lnTo>
                    <a:lnTo>
                      <a:pt x="10565" y="55384"/>
                    </a:lnTo>
                    <a:lnTo>
                      <a:pt x="27267" y="42341"/>
                    </a:lnTo>
                    <a:lnTo>
                      <a:pt x="40024" y="42341"/>
                    </a:lnTo>
                    <a:lnTo>
                      <a:pt x="37604" y="34340"/>
                    </a:lnTo>
                    <a:lnTo>
                      <a:pt x="54534" y="21348"/>
                    </a:lnTo>
                    <a:lnTo>
                      <a:pt x="20855" y="21348"/>
                    </a:lnTo>
                    <a:lnTo>
                      <a:pt x="33679" y="21323"/>
                    </a:lnTo>
                    <a:lnTo>
                      <a:pt x="27267" y="0"/>
                    </a:lnTo>
                    <a:close/>
                  </a:path>
                  <a:path w="54610" h="55879">
                    <a:moveTo>
                      <a:pt x="40024" y="42341"/>
                    </a:moveTo>
                    <a:lnTo>
                      <a:pt x="27267" y="42341"/>
                    </a:lnTo>
                    <a:lnTo>
                      <a:pt x="43968" y="55384"/>
                    </a:lnTo>
                    <a:lnTo>
                      <a:pt x="40024" y="42341"/>
                    </a:lnTo>
                    <a:close/>
                  </a:path>
                </a:pathLst>
              </a:custGeom>
              <a:solidFill>
                <a:srgbClr val="FFF200"/>
              </a:solidFill>
            </p:spPr>
            <p:txBody>
              <a:bodyPr wrap="square" lIns="0" tIns="0" rIns="0" bIns="0" rtlCol="0"/>
              <a:lstStyle/>
              <a:p>
                <a:endParaRPr/>
              </a:p>
            </p:txBody>
          </p:sp>
          <p:sp>
            <p:nvSpPr>
              <p:cNvPr id="54" name="object 26">
                <a:extLst>
                  <a:ext uri="{FF2B5EF4-FFF2-40B4-BE49-F238E27FC236}">
                    <a16:creationId xmlns:a16="http://schemas.microsoft.com/office/drawing/2014/main" id="{88023E21-39CC-C2EC-31F4-604C6576EAA3}"/>
                  </a:ext>
                </a:extLst>
              </p:cNvPr>
              <p:cNvSpPr/>
              <p:nvPr/>
            </p:nvSpPr>
            <p:spPr>
              <a:xfrm>
                <a:off x="712882" y="511990"/>
                <a:ext cx="54610" cy="55880"/>
              </a:xfrm>
              <a:custGeom>
                <a:avLst/>
                <a:gdLst/>
                <a:ahLst/>
                <a:cxnLst/>
                <a:rect l="l" t="t" r="r" b="b"/>
                <a:pathLst>
                  <a:path w="54610" h="55879">
                    <a:moveTo>
                      <a:pt x="27255" y="0"/>
                    </a:moveTo>
                    <a:lnTo>
                      <a:pt x="20867" y="21348"/>
                    </a:lnTo>
                    <a:lnTo>
                      <a:pt x="0" y="21348"/>
                    </a:lnTo>
                    <a:lnTo>
                      <a:pt x="16930" y="34340"/>
                    </a:lnTo>
                    <a:lnTo>
                      <a:pt x="10577" y="55384"/>
                    </a:lnTo>
                    <a:lnTo>
                      <a:pt x="27255" y="42341"/>
                    </a:lnTo>
                    <a:lnTo>
                      <a:pt x="40027" y="42341"/>
                    </a:lnTo>
                    <a:lnTo>
                      <a:pt x="37616" y="34340"/>
                    </a:lnTo>
                    <a:lnTo>
                      <a:pt x="54546" y="21348"/>
                    </a:lnTo>
                    <a:lnTo>
                      <a:pt x="20867" y="21348"/>
                    </a:lnTo>
                    <a:lnTo>
                      <a:pt x="33667" y="21323"/>
                    </a:lnTo>
                    <a:lnTo>
                      <a:pt x="27255" y="0"/>
                    </a:lnTo>
                    <a:close/>
                  </a:path>
                  <a:path w="54610" h="55879">
                    <a:moveTo>
                      <a:pt x="40027" y="42341"/>
                    </a:moveTo>
                    <a:lnTo>
                      <a:pt x="27255" y="42341"/>
                    </a:lnTo>
                    <a:lnTo>
                      <a:pt x="43956" y="55384"/>
                    </a:lnTo>
                    <a:lnTo>
                      <a:pt x="40027" y="42341"/>
                    </a:lnTo>
                    <a:close/>
                  </a:path>
                </a:pathLst>
              </a:custGeom>
              <a:solidFill>
                <a:srgbClr val="FFF200"/>
              </a:solidFill>
            </p:spPr>
            <p:txBody>
              <a:bodyPr wrap="square" lIns="0" tIns="0" rIns="0" bIns="0" rtlCol="0"/>
              <a:lstStyle/>
              <a:p>
                <a:endParaRPr/>
              </a:p>
            </p:txBody>
          </p:sp>
          <p:sp>
            <p:nvSpPr>
              <p:cNvPr id="55" name="object 27">
                <a:extLst>
                  <a:ext uri="{FF2B5EF4-FFF2-40B4-BE49-F238E27FC236}">
                    <a16:creationId xmlns:a16="http://schemas.microsoft.com/office/drawing/2014/main" id="{738598C2-B406-7456-3EE1-4FBCF3B65CB2}"/>
                  </a:ext>
                </a:extLst>
              </p:cNvPr>
              <p:cNvSpPr/>
              <p:nvPr/>
            </p:nvSpPr>
            <p:spPr>
              <a:xfrm>
                <a:off x="689934" y="419826"/>
                <a:ext cx="54610" cy="55880"/>
              </a:xfrm>
              <a:custGeom>
                <a:avLst/>
                <a:gdLst/>
                <a:ahLst/>
                <a:cxnLst/>
                <a:rect l="l" t="t" r="r" b="b"/>
                <a:pathLst>
                  <a:path w="54610" h="55879">
                    <a:moveTo>
                      <a:pt x="27267" y="0"/>
                    </a:moveTo>
                    <a:lnTo>
                      <a:pt x="20855" y="21348"/>
                    </a:lnTo>
                    <a:lnTo>
                      <a:pt x="0" y="21348"/>
                    </a:lnTo>
                    <a:lnTo>
                      <a:pt x="16929" y="34315"/>
                    </a:lnTo>
                    <a:lnTo>
                      <a:pt x="10565" y="55359"/>
                    </a:lnTo>
                    <a:lnTo>
                      <a:pt x="27267" y="42341"/>
                    </a:lnTo>
                    <a:lnTo>
                      <a:pt x="40031" y="42341"/>
                    </a:lnTo>
                    <a:lnTo>
                      <a:pt x="37604" y="34315"/>
                    </a:lnTo>
                    <a:lnTo>
                      <a:pt x="54534" y="21348"/>
                    </a:lnTo>
                    <a:lnTo>
                      <a:pt x="20855" y="21348"/>
                    </a:lnTo>
                    <a:lnTo>
                      <a:pt x="33678" y="21323"/>
                    </a:lnTo>
                    <a:lnTo>
                      <a:pt x="27267" y="0"/>
                    </a:lnTo>
                    <a:close/>
                  </a:path>
                  <a:path w="54610" h="55879">
                    <a:moveTo>
                      <a:pt x="40031" y="42341"/>
                    </a:moveTo>
                    <a:lnTo>
                      <a:pt x="27267" y="42341"/>
                    </a:lnTo>
                    <a:lnTo>
                      <a:pt x="43968" y="55359"/>
                    </a:lnTo>
                    <a:lnTo>
                      <a:pt x="40031" y="42341"/>
                    </a:lnTo>
                    <a:close/>
                  </a:path>
                </a:pathLst>
              </a:custGeom>
              <a:solidFill>
                <a:srgbClr val="FFF200"/>
              </a:solidFill>
            </p:spPr>
            <p:txBody>
              <a:bodyPr wrap="square" lIns="0" tIns="0" rIns="0" bIns="0" rtlCol="0"/>
              <a:lstStyle/>
              <a:p>
                <a:endParaRPr/>
              </a:p>
            </p:txBody>
          </p:sp>
          <p:sp>
            <p:nvSpPr>
              <p:cNvPr id="56" name="object 28">
                <a:extLst>
                  <a:ext uri="{FF2B5EF4-FFF2-40B4-BE49-F238E27FC236}">
                    <a16:creationId xmlns:a16="http://schemas.microsoft.com/office/drawing/2014/main" id="{70953EB3-4834-B889-BA40-68775D48A533}"/>
                  </a:ext>
                </a:extLst>
              </p:cNvPr>
              <p:cNvSpPr/>
              <p:nvPr/>
            </p:nvSpPr>
            <p:spPr>
              <a:xfrm>
                <a:off x="626847" y="352440"/>
                <a:ext cx="54610" cy="55880"/>
              </a:xfrm>
              <a:custGeom>
                <a:avLst/>
                <a:gdLst/>
                <a:ahLst/>
                <a:cxnLst/>
                <a:rect l="l" t="t" r="r" b="b"/>
                <a:pathLst>
                  <a:path w="54610" h="55879">
                    <a:moveTo>
                      <a:pt x="27234" y="0"/>
                    </a:moveTo>
                    <a:lnTo>
                      <a:pt x="20846" y="21348"/>
                    </a:lnTo>
                    <a:lnTo>
                      <a:pt x="0" y="21348"/>
                    </a:lnTo>
                    <a:lnTo>
                      <a:pt x="16873" y="34328"/>
                    </a:lnTo>
                    <a:lnTo>
                      <a:pt x="10532" y="55384"/>
                    </a:lnTo>
                    <a:lnTo>
                      <a:pt x="27258" y="42341"/>
                    </a:lnTo>
                    <a:lnTo>
                      <a:pt x="40008" y="42341"/>
                    </a:lnTo>
                    <a:lnTo>
                      <a:pt x="37595" y="34328"/>
                    </a:lnTo>
                    <a:lnTo>
                      <a:pt x="54492" y="21348"/>
                    </a:lnTo>
                    <a:lnTo>
                      <a:pt x="20846" y="21348"/>
                    </a:lnTo>
                    <a:lnTo>
                      <a:pt x="33622" y="21297"/>
                    </a:lnTo>
                    <a:lnTo>
                      <a:pt x="27234" y="0"/>
                    </a:lnTo>
                    <a:close/>
                  </a:path>
                  <a:path w="54610" h="55879">
                    <a:moveTo>
                      <a:pt x="40008" y="42341"/>
                    </a:moveTo>
                    <a:lnTo>
                      <a:pt x="27258" y="42341"/>
                    </a:lnTo>
                    <a:lnTo>
                      <a:pt x="43935" y="55384"/>
                    </a:lnTo>
                    <a:lnTo>
                      <a:pt x="40008" y="42341"/>
                    </a:lnTo>
                    <a:close/>
                  </a:path>
                </a:pathLst>
              </a:custGeom>
              <a:solidFill>
                <a:srgbClr val="FFF200"/>
              </a:solidFill>
            </p:spPr>
            <p:txBody>
              <a:bodyPr wrap="square" lIns="0" tIns="0" rIns="0" bIns="0" rtlCol="0"/>
              <a:lstStyle/>
              <a:p>
                <a:endParaRPr/>
              </a:p>
            </p:txBody>
          </p:sp>
        </p:grpSp>
      </p:grpSp>
    </p:spTree>
    <p:extLst>
      <p:ext uri="{BB962C8B-B14F-4D97-AF65-F5344CB8AC3E}">
        <p14:creationId xmlns:p14="http://schemas.microsoft.com/office/powerpoint/2010/main" val="6563715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478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D663F8C00A5F84EBF42AE74C7274663" ma:contentTypeVersion="17" ma:contentTypeDescription="Create a new document." ma:contentTypeScope="" ma:versionID="9a1cbbdd11c09426a31d6e894712b492">
  <xsd:schema xmlns:xsd="http://www.w3.org/2001/XMLSchema" xmlns:xs="http://www.w3.org/2001/XMLSchema" xmlns:p="http://schemas.microsoft.com/office/2006/metadata/properties" xmlns:ns2="61120b22-fae2-4915-8925-d987c5fe1cac" xmlns:ns3="1138499f-8c36-490e-af2e-84e1d1140339" targetNamespace="http://schemas.microsoft.com/office/2006/metadata/properties" ma:root="true" ma:fieldsID="62d955bea829bcc7da889ea7f375c996" ns2:_="" ns3:_="">
    <xsd:import namespace="61120b22-fae2-4915-8925-d987c5fe1cac"/>
    <xsd:import namespace="1138499f-8c36-490e-af2e-84e1d114033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2:MediaServiceLocatio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1120b22-fae2-4915-8925-d987c5fe1ca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ee90c631-7896-4d4b-aef2-bd8af8cfcaaa" ma:termSetId="09814cd3-568e-fe90-9814-8d621ff8fb84" ma:anchorId="fba54fb3-c3e1-fe81-a776-ca4b69148c4d" ma:open="true" ma:isKeyword="false">
      <xsd:complexType>
        <xsd:sequence>
          <xsd:element ref="pc:Terms" minOccurs="0" maxOccurs="1"/>
        </xsd:sequence>
      </xsd:complexType>
    </xsd:element>
    <xsd:element name="MediaServiceLocation" ma:index="21" nillable="true" ma:displayName="Location" ma:internalName="MediaServiceLocatio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138499f-8c36-490e-af2e-84e1d1140339"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61120b22-fae2-4915-8925-d987c5fe1cac">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118C7E8-F267-46C8-9D25-F577CA768F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1120b22-fae2-4915-8925-d987c5fe1cac"/>
    <ds:schemaRef ds:uri="1138499f-8c36-490e-af2e-84e1d11403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12692E6-49F4-4440-A8C4-C2A8978EC33B}">
  <ds:schemaRefs>
    <ds:schemaRef ds:uri="1138499f-8c36-490e-af2e-84e1d1140339"/>
    <ds:schemaRef ds:uri="61120b22-fae2-4915-8925-d987c5fe1ca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4BC8786F-E7EA-4B11-91D5-0EE0F6BE0D7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144</TotalTime>
  <Words>1018</Words>
  <Application>Microsoft Office PowerPoint</Application>
  <PresentationFormat>Custom</PresentationFormat>
  <Paragraphs>59</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Century Gothic</vt:lpstr>
      <vt:lpstr>Lucida Sans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Georganta, Eleni</dc:creator>
  <cp:lastModifiedBy>Iqbal, Mohammad Umar</cp:lastModifiedBy>
  <cp:revision>1</cp:revision>
  <dcterms:created xsi:type="dcterms:W3CDTF">2024-01-12T15:26:59Z</dcterms:created>
  <dcterms:modified xsi:type="dcterms:W3CDTF">2025-05-06T13:48:24Z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2022-05-19T00:00:00Z</vt:filetime>
  </property>
  <property fmtid="{D5CDD505-2E9C-101B-9397-08002B2CF9AE}" pid="3" name="LastSaved">
    <vt:filetime>2024-01-12T00:00:00Z</vt:filetime>
  </property>
  <property fmtid="{D5CDD505-2E9C-101B-9397-08002B2CF9AE}" pid="4" name="ContentTypeId">
    <vt:lpwstr>0x010100AD663F8C00A5F84EBF42AE74C7274663</vt:lpwstr>
  </property>
  <property fmtid="{D5CDD505-2E9C-101B-9397-08002B2CF9AE}" pid="5" name="MediaServiceImageTags">
    <vt:lpwstr/>
  </property>
</Properties>
</file>