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7556500" cy="10693400"/>
  <p:notesSz cx="7556500" cy="10693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5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78BDBF-6300-4614-A4EA-DF3E2B618D0D}" v="3" dt="2025-05-08T14:22:40.33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5" d="100"/>
          <a:sy n="125" d="100"/>
        </p:scale>
        <p:origin x="1818" y="90"/>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qbal, Mohammad Umar" userId="00b7fda7-75c0-4f15-a161-c96a3a5d757e" providerId="ADAL" clId="{7AFDBB6C-F99C-447A-AB6B-4CE982AE666A}"/>
    <pc:docChg chg="undo redo custSel addSld modSld">
      <pc:chgData name="Iqbal, Mohammad Umar" userId="00b7fda7-75c0-4f15-a161-c96a3a5d757e" providerId="ADAL" clId="{7AFDBB6C-F99C-447A-AB6B-4CE982AE666A}" dt="2024-03-29T15:24:57.881" v="192" actId="12"/>
      <pc:docMkLst>
        <pc:docMk/>
      </pc:docMkLst>
      <pc:sldChg chg="addSp delSp modSp mod">
        <pc:chgData name="Iqbal, Mohammad Umar" userId="00b7fda7-75c0-4f15-a161-c96a3a5d757e" providerId="ADAL" clId="{7AFDBB6C-F99C-447A-AB6B-4CE982AE666A}" dt="2024-03-29T15:24:57.881" v="192" actId="12"/>
        <pc:sldMkLst>
          <pc:docMk/>
          <pc:sldMk cId="0" sldId="256"/>
        </pc:sldMkLst>
      </pc:sldChg>
      <pc:sldChg chg="addSp delSp modSp add mod">
        <pc:chgData name="Iqbal, Mohammad Umar" userId="00b7fda7-75c0-4f15-a161-c96a3a5d757e" providerId="ADAL" clId="{7AFDBB6C-F99C-447A-AB6B-4CE982AE666A}" dt="2024-03-29T15:18:57.297" v="173" actId="1076"/>
        <pc:sldMkLst>
          <pc:docMk/>
          <pc:sldMk cId="656371581" sldId="257"/>
        </pc:sldMkLst>
      </pc:sldChg>
    </pc:docChg>
  </pc:docChgLst>
  <pc:docChgLst>
    <pc:chgData name="Iqbal, Mohammad Umar" userId="00b7fda7-75c0-4f15-a161-c96a3a5d757e" providerId="ADAL" clId="{DCB18BB6-8183-46C2-99D2-1E7575709DC4}"/>
    <pc:docChg chg="custSel modSld">
      <pc:chgData name="Iqbal, Mohammad Umar" userId="00b7fda7-75c0-4f15-a161-c96a3a5d757e" providerId="ADAL" clId="{DCB18BB6-8183-46C2-99D2-1E7575709DC4}" dt="2024-07-10T12:29:45.185" v="33" actId="1076"/>
      <pc:docMkLst>
        <pc:docMk/>
      </pc:docMkLst>
      <pc:sldChg chg="delSp modSp mod">
        <pc:chgData name="Iqbal, Mohammad Umar" userId="00b7fda7-75c0-4f15-a161-c96a3a5d757e" providerId="ADAL" clId="{DCB18BB6-8183-46C2-99D2-1E7575709DC4}" dt="2024-07-10T12:29:45.185" v="33" actId="1076"/>
        <pc:sldMkLst>
          <pc:docMk/>
          <pc:sldMk cId="0" sldId="256"/>
        </pc:sldMkLst>
      </pc:sldChg>
      <pc:sldChg chg="modSp mod">
        <pc:chgData name="Iqbal, Mohammad Umar" userId="00b7fda7-75c0-4f15-a161-c96a3a5d757e" providerId="ADAL" clId="{DCB18BB6-8183-46C2-99D2-1E7575709DC4}" dt="2024-07-10T10:39:46.972" v="31" actId="20577"/>
        <pc:sldMkLst>
          <pc:docMk/>
          <pc:sldMk cId="656371581" sldId="257"/>
        </pc:sldMkLst>
      </pc:sldChg>
    </pc:docChg>
  </pc:docChgLst>
  <pc:docChgLst>
    <pc:chgData name="Iqbal, Mohammad Umar" userId="00b7fda7-75c0-4f15-a161-c96a3a5d757e" providerId="ADAL" clId="{6978BDBF-6300-4614-A4EA-DF3E2B618D0D}"/>
    <pc:docChg chg="undo redo custSel modSld">
      <pc:chgData name="Iqbal, Mohammad Umar" userId="00b7fda7-75c0-4f15-a161-c96a3a5d757e" providerId="ADAL" clId="{6978BDBF-6300-4614-A4EA-DF3E2B618D0D}" dt="2025-05-08T14:22:40.336" v="110"/>
      <pc:docMkLst>
        <pc:docMk/>
      </pc:docMkLst>
      <pc:sldChg chg="addSp delSp modSp mod">
        <pc:chgData name="Iqbal, Mohammad Umar" userId="00b7fda7-75c0-4f15-a161-c96a3a5d757e" providerId="ADAL" clId="{6978BDBF-6300-4614-A4EA-DF3E2B618D0D}" dt="2025-05-08T14:22:40.336" v="110"/>
        <pc:sldMkLst>
          <pc:docMk/>
          <pc:sldMk cId="0" sldId="256"/>
        </pc:sldMkLst>
        <pc:spChg chg="mod">
          <ac:chgData name="Iqbal, Mohammad Umar" userId="00b7fda7-75c0-4f15-a161-c96a3a5d757e" providerId="ADAL" clId="{6978BDBF-6300-4614-A4EA-DF3E2B618D0D}" dt="2025-05-08T14:18:11.747" v="56" actId="20577"/>
          <ac:spMkLst>
            <pc:docMk/>
            <pc:sldMk cId="0" sldId="256"/>
            <ac:spMk id="2" creationId="{00000000-0000-0000-0000-000000000000}"/>
          </ac:spMkLst>
        </pc:spChg>
        <pc:spChg chg="add mod">
          <ac:chgData name="Iqbal, Mohammad Umar" userId="00b7fda7-75c0-4f15-a161-c96a3a5d757e" providerId="ADAL" clId="{6978BDBF-6300-4614-A4EA-DF3E2B618D0D}" dt="2025-05-08T14:20:11.748" v="75" actId="20577"/>
          <ac:spMkLst>
            <pc:docMk/>
            <pc:sldMk cId="0" sldId="256"/>
            <ac:spMk id="3" creationId="{4F8566C9-C531-93B4-2626-CE3819E86E03}"/>
          </ac:spMkLst>
        </pc:spChg>
        <pc:spChg chg="mod">
          <ac:chgData name="Iqbal, Mohammad Umar" userId="00b7fda7-75c0-4f15-a161-c96a3a5d757e" providerId="ADAL" clId="{6978BDBF-6300-4614-A4EA-DF3E2B618D0D}" dt="2025-05-08T14:19:04.211" v="64" actId="20577"/>
          <ac:spMkLst>
            <pc:docMk/>
            <pc:sldMk cId="0" sldId="256"/>
            <ac:spMk id="4" creationId="{00000000-0000-0000-0000-000000000000}"/>
          </ac:spMkLst>
        </pc:spChg>
        <pc:spChg chg="del">
          <ac:chgData name="Iqbal, Mohammad Umar" userId="00b7fda7-75c0-4f15-a161-c96a3a5d757e" providerId="ADAL" clId="{6978BDBF-6300-4614-A4EA-DF3E2B618D0D}" dt="2025-05-08T14:22:39.714" v="109" actId="478"/>
          <ac:spMkLst>
            <pc:docMk/>
            <pc:sldMk cId="0" sldId="256"/>
            <ac:spMk id="12" creationId="{00000000-0000-0000-0000-000000000000}"/>
          </ac:spMkLst>
        </pc:spChg>
        <pc:spChg chg="del">
          <ac:chgData name="Iqbal, Mohammad Umar" userId="00b7fda7-75c0-4f15-a161-c96a3a5d757e" providerId="ADAL" clId="{6978BDBF-6300-4614-A4EA-DF3E2B618D0D}" dt="2025-05-08T14:22:39.714" v="109" actId="478"/>
          <ac:spMkLst>
            <pc:docMk/>
            <pc:sldMk cId="0" sldId="256"/>
            <ac:spMk id="13" creationId="{00000000-0000-0000-0000-000000000000}"/>
          </ac:spMkLst>
        </pc:spChg>
        <pc:spChg chg="del">
          <ac:chgData name="Iqbal, Mohammad Umar" userId="00b7fda7-75c0-4f15-a161-c96a3a5d757e" providerId="ADAL" clId="{6978BDBF-6300-4614-A4EA-DF3E2B618D0D}" dt="2025-05-08T14:22:39.714" v="109" actId="478"/>
          <ac:spMkLst>
            <pc:docMk/>
            <pc:sldMk cId="0" sldId="256"/>
            <ac:spMk id="14" creationId="{00000000-0000-0000-0000-000000000000}"/>
          </ac:spMkLst>
        </pc:spChg>
        <pc:spChg chg="del">
          <ac:chgData name="Iqbal, Mohammad Umar" userId="00b7fda7-75c0-4f15-a161-c96a3a5d757e" providerId="ADAL" clId="{6978BDBF-6300-4614-A4EA-DF3E2B618D0D}" dt="2025-05-08T14:22:39.714" v="109" actId="478"/>
          <ac:spMkLst>
            <pc:docMk/>
            <pc:sldMk cId="0" sldId="256"/>
            <ac:spMk id="15" creationId="{00000000-0000-0000-0000-000000000000}"/>
          </ac:spMkLst>
        </pc:spChg>
        <pc:spChg chg="del">
          <ac:chgData name="Iqbal, Mohammad Umar" userId="00b7fda7-75c0-4f15-a161-c96a3a5d757e" providerId="ADAL" clId="{6978BDBF-6300-4614-A4EA-DF3E2B618D0D}" dt="2025-05-08T14:22:39.714" v="109" actId="478"/>
          <ac:spMkLst>
            <pc:docMk/>
            <pc:sldMk cId="0" sldId="256"/>
            <ac:spMk id="16" creationId="{00000000-0000-0000-0000-000000000000}"/>
          </ac:spMkLst>
        </pc:spChg>
        <pc:spChg chg="del">
          <ac:chgData name="Iqbal, Mohammad Umar" userId="00b7fda7-75c0-4f15-a161-c96a3a5d757e" providerId="ADAL" clId="{6978BDBF-6300-4614-A4EA-DF3E2B618D0D}" dt="2025-05-08T14:22:39.714" v="109" actId="478"/>
          <ac:spMkLst>
            <pc:docMk/>
            <pc:sldMk cId="0" sldId="256"/>
            <ac:spMk id="18" creationId="{00000000-0000-0000-0000-000000000000}"/>
          </ac:spMkLst>
        </pc:spChg>
        <pc:spChg chg="del">
          <ac:chgData name="Iqbal, Mohammad Umar" userId="00b7fda7-75c0-4f15-a161-c96a3a5d757e" providerId="ADAL" clId="{6978BDBF-6300-4614-A4EA-DF3E2B618D0D}" dt="2025-05-08T14:22:39.714" v="109" actId="478"/>
          <ac:spMkLst>
            <pc:docMk/>
            <pc:sldMk cId="0" sldId="256"/>
            <ac:spMk id="22" creationId="{00000000-0000-0000-0000-000000000000}"/>
          </ac:spMkLst>
        </pc:spChg>
        <pc:spChg chg="del">
          <ac:chgData name="Iqbal, Mohammad Umar" userId="00b7fda7-75c0-4f15-a161-c96a3a5d757e" providerId="ADAL" clId="{6978BDBF-6300-4614-A4EA-DF3E2B618D0D}" dt="2025-05-08T14:22:39.714" v="109" actId="478"/>
          <ac:spMkLst>
            <pc:docMk/>
            <pc:sldMk cId="0" sldId="256"/>
            <ac:spMk id="23" creationId="{00000000-0000-0000-0000-000000000000}"/>
          </ac:spMkLst>
        </pc:spChg>
        <pc:spChg chg="del">
          <ac:chgData name="Iqbal, Mohammad Umar" userId="00b7fda7-75c0-4f15-a161-c96a3a5d757e" providerId="ADAL" clId="{6978BDBF-6300-4614-A4EA-DF3E2B618D0D}" dt="2025-05-08T14:22:39.714" v="109" actId="478"/>
          <ac:spMkLst>
            <pc:docMk/>
            <pc:sldMk cId="0" sldId="256"/>
            <ac:spMk id="24" creationId="{00000000-0000-0000-0000-000000000000}"/>
          </ac:spMkLst>
        </pc:spChg>
        <pc:spChg chg="del">
          <ac:chgData name="Iqbal, Mohammad Umar" userId="00b7fda7-75c0-4f15-a161-c96a3a5d757e" providerId="ADAL" clId="{6978BDBF-6300-4614-A4EA-DF3E2B618D0D}" dt="2025-05-08T14:22:39.714" v="109" actId="478"/>
          <ac:spMkLst>
            <pc:docMk/>
            <pc:sldMk cId="0" sldId="256"/>
            <ac:spMk id="27" creationId="{00000000-0000-0000-0000-000000000000}"/>
          </ac:spMkLst>
        </pc:spChg>
        <pc:spChg chg="mod">
          <ac:chgData name="Iqbal, Mohammad Umar" userId="00b7fda7-75c0-4f15-a161-c96a3a5d757e" providerId="ADAL" clId="{6978BDBF-6300-4614-A4EA-DF3E2B618D0D}" dt="2025-05-08T14:19:08.605" v="66" actId="20577"/>
          <ac:spMkLst>
            <pc:docMk/>
            <pc:sldMk cId="0" sldId="256"/>
            <ac:spMk id="32" creationId="{22C482E9-B026-D32E-98FE-052413F5A0DA}"/>
          </ac:spMkLst>
        </pc:spChg>
        <pc:spChg chg="mod">
          <ac:chgData name="Iqbal, Mohammad Umar" userId="00b7fda7-75c0-4f15-a161-c96a3a5d757e" providerId="ADAL" clId="{6978BDBF-6300-4614-A4EA-DF3E2B618D0D}" dt="2025-05-08T14:22:40.336" v="110"/>
          <ac:spMkLst>
            <pc:docMk/>
            <pc:sldMk cId="0" sldId="256"/>
            <ac:spMk id="44" creationId="{37AC6378-F345-6B36-DD96-F2EBA6A4D922}"/>
          </ac:spMkLst>
        </pc:spChg>
        <pc:spChg chg="mod">
          <ac:chgData name="Iqbal, Mohammad Umar" userId="00b7fda7-75c0-4f15-a161-c96a3a5d757e" providerId="ADAL" clId="{6978BDBF-6300-4614-A4EA-DF3E2B618D0D}" dt="2025-05-08T14:22:40.336" v="110"/>
          <ac:spMkLst>
            <pc:docMk/>
            <pc:sldMk cId="0" sldId="256"/>
            <ac:spMk id="48" creationId="{ACA45B66-B42C-832D-70D2-079317793146}"/>
          </ac:spMkLst>
        </pc:spChg>
        <pc:spChg chg="mod">
          <ac:chgData name="Iqbal, Mohammad Umar" userId="00b7fda7-75c0-4f15-a161-c96a3a5d757e" providerId="ADAL" clId="{6978BDBF-6300-4614-A4EA-DF3E2B618D0D}" dt="2025-05-08T14:22:40.336" v="110"/>
          <ac:spMkLst>
            <pc:docMk/>
            <pc:sldMk cId="0" sldId="256"/>
            <ac:spMk id="50" creationId="{4A5A785A-D75B-32FD-3D8F-B50B2CC6B3FE}"/>
          </ac:spMkLst>
        </pc:spChg>
        <pc:spChg chg="mod">
          <ac:chgData name="Iqbal, Mohammad Umar" userId="00b7fda7-75c0-4f15-a161-c96a3a5d757e" providerId="ADAL" clId="{6978BDBF-6300-4614-A4EA-DF3E2B618D0D}" dt="2025-05-08T14:22:40.336" v="110"/>
          <ac:spMkLst>
            <pc:docMk/>
            <pc:sldMk cId="0" sldId="256"/>
            <ac:spMk id="51" creationId="{52E73673-88E2-CE12-A0A0-E83839D56FFA}"/>
          </ac:spMkLst>
        </pc:spChg>
        <pc:spChg chg="mod">
          <ac:chgData name="Iqbal, Mohammad Umar" userId="00b7fda7-75c0-4f15-a161-c96a3a5d757e" providerId="ADAL" clId="{6978BDBF-6300-4614-A4EA-DF3E2B618D0D}" dt="2025-05-08T14:22:40.336" v="110"/>
          <ac:spMkLst>
            <pc:docMk/>
            <pc:sldMk cId="0" sldId="256"/>
            <ac:spMk id="52" creationId="{BA839CBF-50CA-51E6-4EAB-CB63C18AEB7E}"/>
          </ac:spMkLst>
        </pc:spChg>
        <pc:spChg chg="mod">
          <ac:chgData name="Iqbal, Mohammad Umar" userId="00b7fda7-75c0-4f15-a161-c96a3a5d757e" providerId="ADAL" clId="{6978BDBF-6300-4614-A4EA-DF3E2B618D0D}" dt="2025-05-08T14:22:40.336" v="110"/>
          <ac:spMkLst>
            <pc:docMk/>
            <pc:sldMk cId="0" sldId="256"/>
            <ac:spMk id="56" creationId="{FAD6CD8C-7CB4-4CAC-4C6F-DBF6FE9F0740}"/>
          </ac:spMkLst>
        </pc:spChg>
        <pc:spChg chg="mod">
          <ac:chgData name="Iqbal, Mohammad Umar" userId="00b7fda7-75c0-4f15-a161-c96a3a5d757e" providerId="ADAL" clId="{6978BDBF-6300-4614-A4EA-DF3E2B618D0D}" dt="2025-05-08T14:22:40.336" v="110"/>
          <ac:spMkLst>
            <pc:docMk/>
            <pc:sldMk cId="0" sldId="256"/>
            <ac:spMk id="57" creationId="{D9A972A7-A0BE-B76E-14F7-F27644A6354C}"/>
          </ac:spMkLst>
        </pc:spChg>
        <pc:spChg chg="mod">
          <ac:chgData name="Iqbal, Mohammad Umar" userId="00b7fda7-75c0-4f15-a161-c96a3a5d757e" providerId="ADAL" clId="{6978BDBF-6300-4614-A4EA-DF3E2B618D0D}" dt="2025-05-08T14:22:40.336" v="110"/>
          <ac:spMkLst>
            <pc:docMk/>
            <pc:sldMk cId="0" sldId="256"/>
            <ac:spMk id="58" creationId="{4C0275DE-16F1-A027-4902-21D1E0356257}"/>
          </ac:spMkLst>
        </pc:spChg>
        <pc:spChg chg="mod">
          <ac:chgData name="Iqbal, Mohammad Umar" userId="00b7fda7-75c0-4f15-a161-c96a3a5d757e" providerId="ADAL" clId="{6978BDBF-6300-4614-A4EA-DF3E2B618D0D}" dt="2025-05-08T14:22:40.336" v="110"/>
          <ac:spMkLst>
            <pc:docMk/>
            <pc:sldMk cId="0" sldId="256"/>
            <ac:spMk id="59" creationId="{1885459E-9C1E-0999-2CB5-2BE4247D6970}"/>
          </ac:spMkLst>
        </pc:spChg>
        <pc:spChg chg="mod">
          <ac:chgData name="Iqbal, Mohammad Umar" userId="00b7fda7-75c0-4f15-a161-c96a3a5d757e" providerId="ADAL" clId="{6978BDBF-6300-4614-A4EA-DF3E2B618D0D}" dt="2025-05-08T14:22:40.336" v="110"/>
          <ac:spMkLst>
            <pc:docMk/>
            <pc:sldMk cId="0" sldId="256"/>
            <ac:spMk id="64" creationId="{55E77545-634E-0230-49C9-6621702EE2B9}"/>
          </ac:spMkLst>
        </pc:spChg>
        <pc:grpChg chg="mod">
          <ac:chgData name="Iqbal, Mohammad Umar" userId="00b7fda7-75c0-4f15-a161-c96a3a5d757e" providerId="ADAL" clId="{6978BDBF-6300-4614-A4EA-DF3E2B618D0D}" dt="2025-05-08T14:18:42.473" v="58" actId="1076"/>
          <ac:grpSpMkLst>
            <pc:docMk/>
            <pc:sldMk cId="0" sldId="256"/>
            <ac:grpSpMk id="47" creationId="{AAA13987-32CD-7BA8-01CE-E2EE8ED49128}"/>
          </ac:grpSpMkLst>
        </pc:grpChg>
        <pc:graphicFrameChg chg="add del modGraphic">
          <ac:chgData name="Iqbal, Mohammad Umar" userId="00b7fda7-75c0-4f15-a161-c96a3a5d757e" providerId="ADAL" clId="{6978BDBF-6300-4614-A4EA-DF3E2B618D0D}" dt="2025-05-08T14:13:04.154" v="6" actId="478"/>
          <ac:graphicFrameMkLst>
            <pc:docMk/>
            <pc:sldMk cId="0" sldId="256"/>
            <ac:graphicFrameMk id="29" creationId="{3AA0BAEC-3703-D24B-61AF-9EFA715CC98C}"/>
          </ac:graphicFrameMkLst>
        </pc:graphicFrameChg>
      </pc:sldChg>
      <pc:sldChg chg="addSp delSp modSp mod">
        <pc:chgData name="Iqbal, Mohammad Umar" userId="00b7fda7-75c0-4f15-a161-c96a3a5d757e" providerId="ADAL" clId="{6978BDBF-6300-4614-A4EA-DF3E2B618D0D}" dt="2025-05-08T14:22:34.729" v="108"/>
        <pc:sldMkLst>
          <pc:docMk/>
          <pc:sldMk cId="656371581" sldId="257"/>
        </pc:sldMkLst>
        <pc:spChg chg="mod">
          <ac:chgData name="Iqbal, Mohammad Umar" userId="00b7fda7-75c0-4f15-a161-c96a3a5d757e" providerId="ADAL" clId="{6978BDBF-6300-4614-A4EA-DF3E2B618D0D}" dt="2025-05-08T14:20:41.700" v="82" actId="113"/>
          <ac:spMkLst>
            <pc:docMk/>
            <pc:sldMk cId="656371581" sldId="257"/>
            <ac:spMk id="7" creationId="{0070DA78-3ADE-A73A-3A9A-E10A5E6D45AD}"/>
          </ac:spMkLst>
        </pc:spChg>
        <pc:spChg chg="del">
          <ac:chgData name="Iqbal, Mohammad Umar" userId="00b7fda7-75c0-4f15-a161-c96a3a5d757e" providerId="ADAL" clId="{6978BDBF-6300-4614-A4EA-DF3E2B618D0D}" dt="2025-05-08T14:22:31.123" v="107" actId="478"/>
          <ac:spMkLst>
            <pc:docMk/>
            <pc:sldMk cId="656371581" sldId="257"/>
            <ac:spMk id="12" creationId="{59E1FFAA-7D02-8206-6496-AC8094C90432}"/>
          </ac:spMkLst>
        </pc:spChg>
        <pc:spChg chg="del">
          <ac:chgData name="Iqbal, Mohammad Umar" userId="00b7fda7-75c0-4f15-a161-c96a3a5d757e" providerId="ADAL" clId="{6978BDBF-6300-4614-A4EA-DF3E2B618D0D}" dt="2025-05-08T14:22:31.123" v="107" actId="478"/>
          <ac:spMkLst>
            <pc:docMk/>
            <pc:sldMk cId="656371581" sldId="257"/>
            <ac:spMk id="13" creationId="{7B1070E3-64D4-B8CB-190B-08FB6A39DEA7}"/>
          </ac:spMkLst>
        </pc:spChg>
        <pc:spChg chg="del">
          <ac:chgData name="Iqbal, Mohammad Umar" userId="00b7fda7-75c0-4f15-a161-c96a3a5d757e" providerId="ADAL" clId="{6978BDBF-6300-4614-A4EA-DF3E2B618D0D}" dt="2025-05-08T14:22:28.678" v="106" actId="478"/>
          <ac:spMkLst>
            <pc:docMk/>
            <pc:sldMk cId="656371581" sldId="257"/>
            <ac:spMk id="14" creationId="{77D791E6-26AA-A885-3E4D-4626327A2A8E}"/>
          </ac:spMkLst>
        </pc:spChg>
        <pc:spChg chg="del">
          <ac:chgData name="Iqbal, Mohammad Umar" userId="00b7fda7-75c0-4f15-a161-c96a3a5d757e" providerId="ADAL" clId="{6978BDBF-6300-4614-A4EA-DF3E2B618D0D}" dt="2025-05-08T14:22:28.678" v="106" actId="478"/>
          <ac:spMkLst>
            <pc:docMk/>
            <pc:sldMk cId="656371581" sldId="257"/>
            <ac:spMk id="15" creationId="{8FBEC4D2-C14F-D6CB-B32F-8B86D350F92A}"/>
          </ac:spMkLst>
        </pc:spChg>
        <pc:spChg chg="del">
          <ac:chgData name="Iqbal, Mohammad Umar" userId="00b7fda7-75c0-4f15-a161-c96a3a5d757e" providerId="ADAL" clId="{6978BDBF-6300-4614-A4EA-DF3E2B618D0D}" dt="2025-05-08T14:22:31.123" v="107" actId="478"/>
          <ac:spMkLst>
            <pc:docMk/>
            <pc:sldMk cId="656371581" sldId="257"/>
            <ac:spMk id="16" creationId="{3FA2BEFF-44D8-C975-8F3F-706FA86EBD0B}"/>
          </ac:spMkLst>
        </pc:spChg>
        <pc:spChg chg="del">
          <ac:chgData name="Iqbal, Mohammad Umar" userId="00b7fda7-75c0-4f15-a161-c96a3a5d757e" providerId="ADAL" clId="{6978BDBF-6300-4614-A4EA-DF3E2B618D0D}" dt="2025-05-08T14:22:28.678" v="106" actId="478"/>
          <ac:spMkLst>
            <pc:docMk/>
            <pc:sldMk cId="656371581" sldId="257"/>
            <ac:spMk id="17" creationId="{AEB6F7E9-ED3D-4A9D-FFCE-E12470A83ADC}"/>
          </ac:spMkLst>
        </pc:spChg>
        <pc:spChg chg="del">
          <ac:chgData name="Iqbal, Mohammad Umar" userId="00b7fda7-75c0-4f15-a161-c96a3a5d757e" providerId="ADAL" clId="{6978BDBF-6300-4614-A4EA-DF3E2B618D0D}" dt="2025-05-08T14:22:28.678" v="106" actId="478"/>
          <ac:spMkLst>
            <pc:docMk/>
            <pc:sldMk cId="656371581" sldId="257"/>
            <ac:spMk id="19" creationId="{AAC2E323-57C2-A559-8759-AF26FBF6D903}"/>
          </ac:spMkLst>
        </pc:spChg>
        <pc:spChg chg="del">
          <ac:chgData name="Iqbal, Mohammad Umar" userId="00b7fda7-75c0-4f15-a161-c96a3a5d757e" providerId="ADAL" clId="{6978BDBF-6300-4614-A4EA-DF3E2B618D0D}" dt="2025-05-08T14:22:28.678" v="106" actId="478"/>
          <ac:spMkLst>
            <pc:docMk/>
            <pc:sldMk cId="656371581" sldId="257"/>
            <ac:spMk id="20" creationId="{A94FDFC4-3485-EE7C-F1CC-55A27BFC8A0D}"/>
          </ac:spMkLst>
        </pc:spChg>
        <pc:spChg chg="del">
          <ac:chgData name="Iqbal, Mohammad Umar" userId="00b7fda7-75c0-4f15-a161-c96a3a5d757e" providerId="ADAL" clId="{6978BDBF-6300-4614-A4EA-DF3E2B618D0D}" dt="2025-05-08T14:22:28.678" v="106" actId="478"/>
          <ac:spMkLst>
            <pc:docMk/>
            <pc:sldMk cId="656371581" sldId="257"/>
            <ac:spMk id="21" creationId="{8B26434C-2E08-569D-E337-FEA7DB2C68DD}"/>
          </ac:spMkLst>
        </pc:spChg>
        <pc:spChg chg="del">
          <ac:chgData name="Iqbal, Mohammad Umar" userId="00b7fda7-75c0-4f15-a161-c96a3a5d757e" providerId="ADAL" clId="{6978BDBF-6300-4614-A4EA-DF3E2B618D0D}" dt="2025-05-08T14:22:28.678" v="106" actId="478"/>
          <ac:spMkLst>
            <pc:docMk/>
            <pc:sldMk cId="656371581" sldId="257"/>
            <ac:spMk id="23" creationId="{CCF562D8-D5B9-6FB2-ACE7-E525C8C95EEB}"/>
          </ac:spMkLst>
        </pc:spChg>
        <pc:spChg chg="del">
          <ac:chgData name="Iqbal, Mohammad Umar" userId="00b7fda7-75c0-4f15-a161-c96a3a5d757e" providerId="ADAL" clId="{6978BDBF-6300-4614-A4EA-DF3E2B618D0D}" dt="2025-05-08T14:22:28.678" v="106" actId="478"/>
          <ac:spMkLst>
            <pc:docMk/>
            <pc:sldMk cId="656371581" sldId="257"/>
            <ac:spMk id="25" creationId="{13981DD1-4A00-E99B-5C92-326C4D2082B2}"/>
          </ac:spMkLst>
        </pc:spChg>
        <pc:spChg chg="del">
          <ac:chgData name="Iqbal, Mohammad Umar" userId="00b7fda7-75c0-4f15-a161-c96a3a5d757e" providerId="ADAL" clId="{6978BDBF-6300-4614-A4EA-DF3E2B618D0D}" dt="2025-05-08T14:22:28.678" v="106" actId="478"/>
          <ac:spMkLst>
            <pc:docMk/>
            <pc:sldMk cId="656371581" sldId="257"/>
            <ac:spMk id="26" creationId="{02FEBA31-EF31-FA11-2A2C-A73D8399102F}"/>
          </ac:spMkLst>
        </pc:spChg>
        <pc:spChg chg="del">
          <ac:chgData name="Iqbal, Mohammad Umar" userId="00b7fda7-75c0-4f15-a161-c96a3a5d757e" providerId="ADAL" clId="{6978BDBF-6300-4614-A4EA-DF3E2B618D0D}" dt="2025-05-08T14:22:28.678" v="106" actId="478"/>
          <ac:spMkLst>
            <pc:docMk/>
            <pc:sldMk cId="656371581" sldId="257"/>
            <ac:spMk id="28" creationId="{C63416B4-25CD-F635-D04A-5D2FAE169E73}"/>
          </ac:spMkLst>
        </pc:spChg>
        <pc:spChg chg="mod">
          <ac:chgData name="Iqbal, Mohammad Umar" userId="00b7fda7-75c0-4f15-a161-c96a3a5d757e" providerId="ADAL" clId="{6978BDBF-6300-4614-A4EA-DF3E2B618D0D}" dt="2025-05-08T14:22:34.729" v="108"/>
          <ac:spMkLst>
            <pc:docMk/>
            <pc:sldMk cId="656371581" sldId="257"/>
            <ac:spMk id="39" creationId="{F92FBF75-E008-40DF-F79C-7C059B415C0D}"/>
          </ac:spMkLst>
        </pc:spChg>
        <pc:spChg chg="mod">
          <ac:chgData name="Iqbal, Mohammad Umar" userId="00b7fda7-75c0-4f15-a161-c96a3a5d757e" providerId="ADAL" clId="{6978BDBF-6300-4614-A4EA-DF3E2B618D0D}" dt="2025-05-08T14:22:34.729" v="108"/>
          <ac:spMkLst>
            <pc:docMk/>
            <pc:sldMk cId="656371581" sldId="257"/>
            <ac:spMk id="40" creationId="{4B9B51D1-34CC-D7C0-5851-56F019C4E037}"/>
          </ac:spMkLst>
        </pc:spChg>
        <pc:spChg chg="mod">
          <ac:chgData name="Iqbal, Mohammad Umar" userId="00b7fda7-75c0-4f15-a161-c96a3a5d757e" providerId="ADAL" clId="{6978BDBF-6300-4614-A4EA-DF3E2B618D0D}" dt="2025-05-08T14:22:34.729" v="108"/>
          <ac:spMkLst>
            <pc:docMk/>
            <pc:sldMk cId="656371581" sldId="257"/>
            <ac:spMk id="43" creationId="{4714EAEB-D408-FB8E-6A8E-6167756B0659}"/>
          </ac:spMkLst>
        </pc:spChg>
        <pc:spChg chg="mod">
          <ac:chgData name="Iqbal, Mohammad Umar" userId="00b7fda7-75c0-4f15-a161-c96a3a5d757e" providerId="ADAL" clId="{6978BDBF-6300-4614-A4EA-DF3E2B618D0D}" dt="2025-05-08T14:22:06.832" v="102" actId="1076"/>
          <ac:spMkLst>
            <pc:docMk/>
            <pc:sldMk cId="656371581" sldId="257"/>
            <ac:spMk id="45" creationId="{503B6365-2EFA-18F3-4B54-E9FB46A4D708}"/>
          </ac:spMkLst>
        </pc:spChg>
        <pc:spChg chg="mod">
          <ac:chgData name="Iqbal, Mohammad Umar" userId="00b7fda7-75c0-4f15-a161-c96a3a5d757e" providerId="ADAL" clId="{6978BDBF-6300-4614-A4EA-DF3E2B618D0D}" dt="2025-05-08T14:20:45.722" v="86" actId="20577"/>
          <ac:spMkLst>
            <pc:docMk/>
            <pc:sldMk cId="656371581" sldId="257"/>
            <ac:spMk id="46" creationId="{1D7E2CE9-AED5-4265-E405-B58DB47493C7}"/>
          </ac:spMkLst>
        </pc:spChg>
        <pc:spChg chg="mod">
          <ac:chgData name="Iqbal, Mohammad Umar" userId="00b7fda7-75c0-4f15-a161-c96a3a5d757e" providerId="ADAL" clId="{6978BDBF-6300-4614-A4EA-DF3E2B618D0D}" dt="2025-05-08T14:22:15.684" v="104" actId="1076"/>
          <ac:spMkLst>
            <pc:docMk/>
            <pc:sldMk cId="656371581" sldId="257"/>
            <ac:spMk id="47" creationId="{361E2781-E1C7-54C1-632A-1FF10613BA12}"/>
          </ac:spMkLst>
        </pc:spChg>
        <pc:spChg chg="mod">
          <ac:chgData name="Iqbal, Mohammad Umar" userId="00b7fda7-75c0-4f15-a161-c96a3a5d757e" providerId="ADAL" clId="{6978BDBF-6300-4614-A4EA-DF3E2B618D0D}" dt="2025-05-08T14:22:12.258" v="103" actId="1076"/>
          <ac:spMkLst>
            <pc:docMk/>
            <pc:sldMk cId="656371581" sldId="257"/>
            <ac:spMk id="48" creationId="{EAFC4561-8F44-41B4-169D-224E2464E961}"/>
          </ac:spMkLst>
        </pc:spChg>
        <pc:spChg chg="mod">
          <ac:chgData name="Iqbal, Mohammad Umar" userId="00b7fda7-75c0-4f15-a161-c96a3a5d757e" providerId="ADAL" clId="{6978BDBF-6300-4614-A4EA-DF3E2B618D0D}" dt="2025-05-08T14:20:52.155" v="95" actId="20577"/>
          <ac:spMkLst>
            <pc:docMk/>
            <pc:sldMk cId="656371581" sldId="257"/>
            <ac:spMk id="49" creationId="{C1C11CF0-44B6-CB53-1605-8D8C722D48D3}"/>
          </ac:spMkLst>
        </pc:spChg>
        <pc:spChg chg="mod">
          <ac:chgData name="Iqbal, Mohammad Umar" userId="00b7fda7-75c0-4f15-a161-c96a3a5d757e" providerId="ADAL" clId="{6978BDBF-6300-4614-A4EA-DF3E2B618D0D}" dt="2025-05-08T14:22:19.566" v="105" actId="20577"/>
          <ac:spMkLst>
            <pc:docMk/>
            <pc:sldMk cId="656371581" sldId="257"/>
            <ac:spMk id="50" creationId="{DDD01DE7-37B6-501B-3F5F-FABBD06E2E19}"/>
          </ac:spMkLst>
        </pc:spChg>
        <pc:spChg chg="mod">
          <ac:chgData name="Iqbal, Mohammad Umar" userId="00b7fda7-75c0-4f15-a161-c96a3a5d757e" providerId="ADAL" clId="{6978BDBF-6300-4614-A4EA-DF3E2B618D0D}" dt="2025-05-08T14:22:34.729" v="108"/>
          <ac:spMkLst>
            <pc:docMk/>
            <pc:sldMk cId="656371581" sldId="257"/>
            <ac:spMk id="52" creationId="{1E0B4D53-A659-840C-D16B-BC51916232E4}"/>
          </ac:spMkLst>
        </pc:spChg>
        <pc:spChg chg="mod">
          <ac:chgData name="Iqbal, Mohammad Umar" userId="00b7fda7-75c0-4f15-a161-c96a3a5d757e" providerId="ADAL" clId="{6978BDBF-6300-4614-A4EA-DF3E2B618D0D}" dt="2025-05-08T14:22:34.729" v="108"/>
          <ac:spMkLst>
            <pc:docMk/>
            <pc:sldMk cId="656371581" sldId="257"/>
            <ac:spMk id="56" creationId="{72D1E58E-BED4-2D1A-6C9A-493AFA39F61F}"/>
          </ac:spMkLst>
        </pc:spChg>
        <pc:spChg chg="mod">
          <ac:chgData name="Iqbal, Mohammad Umar" userId="00b7fda7-75c0-4f15-a161-c96a3a5d757e" providerId="ADAL" clId="{6978BDBF-6300-4614-A4EA-DF3E2B618D0D}" dt="2025-05-08T14:22:34.729" v="108"/>
          <ac:spMkLst>
            <pc:docMk/>
            <pc:sldMk cId="656371581" sldId="257"/>
            <ac:spMk id="59" creationId="{3977C359-2732-0735-D97F-64B91D813ED7}"/>
          </ac:spMkLst>
        </pc:spChg>
        <pc:spChg chg="mod">
          <ac:chgData name="Iqbal, Mohammad Umar" userId="00b7fda7-75c0-4f15-a161-c96a3a5d757e" providerId="ADAL" clId="{6978BDBF-6300-4614-A4EA-DF3E2B618D0D}" dt="2025-05-08T14:22:34.729" v="108"/>
          <ac:spMkLst>
            <pc:docMk/>
            <pc:sldMk cId="656371581" sldId="257"/>
            <ac:spMk id="60" creationId="{9070AB94-FD54-E968-C62F-FD69EA1AF34D}"/>
          </ac:spMkLst>
        </pc:spChg>
        <pc:spChg chg="mod">
          <ac:chgData name="Iqbal, Mohammad Umar" userId="00b7fda7-75c0-4f15-a161-c96a3a5d757e" providerId="ADAL" clId="{6978BDBF-6300-4614-A4EA-DF3E2B618D0D}" dt="2025-05-08T14:22:34.729" v="108"/>
          <ac:spMkLst>
            <pc:docMk/>
            <pc:sldMk cId="656371581" sldId="257"/>
            <ac:spMk id="61" creationId="{BBA3898E-51EC-A3B7-463B-26285AF984A0}"/>
          </ac:spMkLst>
        </pc:spChg>
        <pc:spChg chg="mod">
          <ac:chgData name="Iqbal, Mohammad Umar" userId="00b7fda7-75c0-4f15-a161-c96a3a5d757e" providerId="ADAL" clId="{6978BDBF-6300-4614-A4EA-DF3E2B618D0D}" dt="2025-05-08T14:22:34.729" v="108"/>
          <ac:spMkLst>
            <pc:docMk/>
            <pc:sldMk cId="656371581" sldId="257"/>
            <ac:spMk id="62" creationId="{96C4D1E9-6B0E-FD9B-74E1-D926DA31BE8D}"/>
          </ac:spMkLst>
        </pc:spChg>
        <pc:spChg chg="mod">
          <ac:chgData name="Iqbal, Mohammad Umar" userId="00b7fda7-75c0-4f15-a161-c96a3a5d757e" providerId="ADAL" clId="{6978BDBF-6300-4614-A4EA-DF3E2B618D0D}" dt="2025-05-08T14:22:34.729" v="108"/>
          <ac:spMkLst>
            <pc:docMk/>
            <pc:sldMk cId="656371581" sldId="257"/>
            <ac:spMk id="63" creationId="{731044BA-DA74-CBA9-A63D-064ED2C7354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3743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C85BFA-5DF5-7CDF-F6CE-5CE9FF93DEA4}"/>
            </a:ext>
          </a:extLst>
        </p:cNvPr>
        <p:cNvGrpSpPr/>
        <p:nvPr/>
      </p:nvGrpSpPr>
      <p:grpSpPr>
        <a:xfrm>
          <a:off x="0" y="0"/>
          <a:ext cx="0" cy="0"/>
          <a:chOff x="0" y="0"/>
          <a:chExt cx="0" cy="0"/>
        </a:xfrm>
      </p:grpSpPr>
      <p:sp>
        <p:nvSpPr>
          <p:cNvPr id="2" name="Notes Placeholder">
            <a:extLst>
              <a:ext uri="{FF2B5EF4-FFF2-40B4-BE49-F238E27FC236}">
                <a16:creationId xmlns:a16="http://schemas.microsoft.com/office/drawing/2014/main" id="{C270B1EB-5ABA-071F-C878-E4511275F248}"/>
              </a:ext>
            </a:extLst>
          </p:cNvP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189332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4"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5/8/2025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5/8/2025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5/8/2025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583389" y="8689644"/>
            <a:ext cx="976630" cy="2002789"/>
          </a:xfrm>
          <a:custGeom>
            <a:avLst/>
            <a:gdLst/>
            <a:ahLst/>
            <a:cxnLst/>
            <a:rect l="l" t="t" r="r" b="b"/>
            <a:pathLst>
              <a:path w="976629" h="2002790">
                <a:moveTo>
                  <a:pt x="976615" y="0"/>
                </a:moveTo>
                <a:lnTo>
                  <a:pt x="976615" y="2002358"/>
                </a:lnTo>
                <a:lnTo>
                  <a:pt x="0" y="2002358"/>
                </a:lnTo>
                <a:lnTo>
                  <a:pt x="976615" y="0"/>
                </a:lnTo>
              </a:path>
            </a:pathLst>
          </a:custGeom>
          <a:solidFill>
            <a:srgbClr val="9253A1"/>
          </a:solidFill>
        </p:spPr>
        <p:txBody>
          <a:bodyPr wrap="square" lIns="0" tIns="0" rIns="0" bIns="0" rtlCol="0"/>
          <a:lstStyle/>
          <a:p>
            <a:endParaRPr/>
          </a:p>
        </p:txBody>
      </p:sp>
      <p:sp>
        <p:nvSpPr>
          <p:cNvPr id="17" name="bk object 17"/>
          <p:cNvSpPr/>
          <p:nvPr/>
        </p:nvSpPr>
        <p:spPr>
          <a:xfrm>
            <a:off x="6316573" y="9448572"/>
            <a:ext cx="1243965" cy="1243965"/>
          </a:xfrm>
          <a:custGeom>
            <a:avLst/>
            <a:gdLst/>
            <a:ahLst/>
            <a:cxnLst/>
            <a:rect l="l" t="t" r="r" b="b"/>
            <a:pathLst>
              <a:path w="1243965" h="1243965">
                <a:moveTo>
                  <a:pt x="1243431" y="0"/>
                </a:moveTo>
                <a:lnTo>
                  <a:pt x="1243431" y="1243431"/>
                </a:lnTo>
                <a:lnTo>
                  <a:pt x="0" y="1243431"/>
                </a:lnTo>
                <a:lnTo>
                  <a:pt x="1243431" y="0"/>
                </a:lnTo>
              </a:path>
            </a:pathLst>
          </a:custGeom>
          <a:solidFill>
            <a:srgbClr val="00BCE7"/>
          </a:solidFill>
        </p:spPr>
        <p:txBody>
          <a:bodyPr wrap="square" lIns="0" tIns="0" rIns="0" bIns="0" rtlCol="0"/>
          <a:lstStyle/>
          <a:p>
            <a:endParaRPr/>
          </a:p>
        </p:txBody>
      </p:sp>
      <p:sp>
        <p:nvSpPr>
          <p:cNvPr id="2" name="Holder 2"/>
          <p:cNvSpPr>
            <a:spLocks noGrp="1"/>
          </p:cNvSpPr>
          <p:nvPr>
            <p:ph type="title"/>
          </p:nvPr>
        </p:nvSpPr>
        <p:spPr>
          <a:xfrm>
            <a:off x="378142" y="427735"/>
            <a:ext cx="6806564" cy="171094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4"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1"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5/8/2025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8.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9660" y="2011538"/>
            <a:ext cx="6490970" cy="4481355"/>
          </a:xfrm>
          <a:prstGeom prst="rect">
            <a:avLst/>
          </a:prstGeom>
        </p:spPr>
        <p:txBody>
          <a:bodyPr vert="horz" wrap="square" lIns="0" tIns="0" rIns="0" bIns="0" rtlCol="0">
            <a:spAutoFit/>
          </a:bodyPr>
          <a:lstStyle/>
          <a:p>
            <a:pPr marL="12700" marR="82550">
              <a:lnSpc>
                <a:spcPct val="116700"/>
              </a:lnSpc>
            </a:pPr>
            <a:r>
              <a:rPr lang="en-US" sz="1500" b="1" spc="195" dirty="0">
                <a:solidFill>
                  <a:srgbClr val="FF0000"/>
                </a:solidFill>
                <a:latin typeface="Calibri"/>
                <a:cs typeface="Calibri"/>
              </a:rPr>
              <a:t>Avis important:</a:t>
            </a:r>
          </a:p>
          <a:p>
            <a:pPr marL="12700" marR="82550">
              <a:lnSpc>
                <a:spcPct val="116700"/>
              </a:lnSpc>
            </a:pPr>
            <a:r>
              <a:rPr lang="fr-FR" sz="1000" spc="20" dirty="0">
                <a:latin typeface="Century Gothic"/>
              </a:rPr>
              <a:t>Note </a:t>
            </a:r>
            <a:r>
              <a:rPr lang="fr-FR" sz="1000" spc="20" dirty="0" err="1">
                <a:latin typeface="Century Gothic"/>
              </a:rPr>
              <a:t>organization</a:t>
            </a:r>
            <a:r>
              <a:rPr lang="fr-FR" sz="1000" spc="20" dirty="0">
                <a:latin typeface="Century Gothic"/>
              </a:rPr>
              <a:t> CRS cessera les </a:t>
            </a:r>
            <a:r>
              <a:rPr lang="fr-FR" sz="1000" spc="20" dirty="0" err="1">
                <a:latin typeface="Century Gothic"/>
              </a:rPr>
              <a:t>operations</a:t>
            </a:r>
            <a:r>
              <a:rPr lang="fr-FR" sz="1000" spc="20" dirty="0">
                <a:latin typeface="Century Gothic"/>
              </a:rPr>
              <a:t> le </a:t>
            </a:r>
            <a:r>
              <a:rPr lang="fr-FR" sz="1000" b="1" spc="20" dirty="0">
                <a:solidFill>
                  <a:srgbClr val="FF0000"/>
                </a:solidFill>
                <a:latin typeface="Century Gothic"/>
              </a:rPr>
              <a:t>30 Juin 2025</a:t>
            </a:r>
            <a:r>
              <a:rPr lang="fr-FR" sz="1000" spc="20" dirty="0">
                <a:latin typeface="Century Gothic"/>
              </a:rPr>
              <a:t>. Le </a:t>
            </a:r>
            <a:r>
              <a:rPr lang="fr-FR" sz="1000" b="1" spc="20" dirty="0">
                <a:latin typeface="Century Gothic"/>
              </a:rPr>
              <a:t>dernier paiement </a:t>
            </a:r>
            <a:r>
              <a:rPr lang="fr-FR" sz="1000" spc="20" dirty="0">
                <a:latin typeface="Century Gothic"/>
              </a:rPr>
              <a:t>qui sera effectue est pour le mois </a:t>
            </a:r>
            <a:r>
              <a:rPr lang="fr-FR" sz="1000" b="1" spc="20" dirty="0">
                <a:latin typeface="Century Gothic"/>
              </a:rPr>
              <a:t>de Mars 2025 </a:t>
            </a:r>
            <a:r>
              <a:rPr lang="fr-FR" sz="1000" spc="20" dirty="0">
                <a:latin typeface="Century Gothic"/>
              </a:rPr>
              <a:t>et uniquement pour la population admissible. Apres cette date , si vous avez besoin d’informations, d’assistance pour votre </a:t>
            </a:r>
            <a:r>
              <a:rPr lang="fr-FR" sz="1000" spc="20" dirty="0" err="1">
                <a:latin typeface="Century Gothic"/>
              </a:rPr>
              <a:t>payment</a:t>
            </a:r>
            <a:r>
              <a:rPr lang="fr-FR" sz="1000" spc="20" dirty="0">
                <a:latin typeface="Century Gothic"/>
              </a:rPr>
              <a:t> ou si vous </a:t>
            </a:r>
            <a:r>
              <a:rPr lang="fr-FR" sz="1000" spc="20" dirty="0" err="1">
                <a:latin typeface="Century Gothic"/>
              </a:rPr>
              <a:t>etes</a:t>
            </a:r>
            <a:r>
              <a:rPr lang="fr-FR" sz="1000" spc="20" dirty="0">
                <a:latin typeface="Century Gothic"/>
              </a:rPr>
              <a:t> </a:t>
            </a:r>
            <a:r>
              <a:rPr lang="fr-FR" sz="1000" spc="20" dirty="0" err="1">
                <a:latin typeface="Century Gothic"/>
              </a:rPr>
              <a:t>eligible</a:t>
            </a:r>
            <a:r>
              <a:rPr lang="fr-FR" sz="1000" spc="20" dirty="0">
                <a:latin typeface="Century Gothic"/>
              </a:rPr>
              <a:t>, veuillez contacter </a:t>
            </a:r>
            <a:r>
              <a:rPr lang="fr-FR" sz="1000" b="1" spc="20" dirty="0">
                <a:latin typeface="Century Gothic"/>
              </a:rPr>
              <a:t>la bureau de votre camp.</a:t>
            </a:r>
          </a:p>
          <a:p>
            <a:pPr marL="12700" marR="82550">
              <a:lnSpc>
                <a:spcPct val="116700"/>
              </a:lnSpc>
            </a:pPr>
            <a:endParaRPr lang="en-US" sz="1000" spc="20" dirty="0">
              <a:latin typeface="Century Gothic"/>
            </a:endParaRPr>
          </a:p>
          <a:p>
            <a:pPr marL="12700" marR="82550">
              <a:lnSpc>
                <a:spcPct val="116700"/>
              </a:lnSpc>
            </a:pPr>
            <a:r>
              <a:rPr lang="en-US" sz="1200" b="1" spc="90" dirty="0">
                <a:solidFill>
                  <a:srgbClr val="9253A1"/>
                </a:solidFill>
                <a:latin typeface="Calibri"/>
                <a:cs typeface="Calibri"/>
              </a:rPr>
              <a:t>Information </a:t>
            </a:r>
            <a:r>
              <a:rPr lang="en-US" sz="1200" b="1" spc="90" dirty="0" err="1">
                <a:solidFill>
                  <a:srgbClr val="9253A1"/>
                </a:solidFill>
                <a:latin typeface="Calibri"/>
                <a:cs typeface="Calibri"/>
              </a:rPr>
              <a:t>importantes</a:t>
            </a:r>
            <a:endParaRPr lang="en-US" sz="1200" b="1" spc="90" dirty="0">
              <a:solidFill>
                <a:srgbClr val="9253A1"/>
              </a:solidFill>
              <a:latin typeface="Calibri"/>
              <a:cs typeface="Calibri"/>
            </a:endParaRPr>
          </a:p>
          <a:p>
            <a:pPr marL="12700" marR="82550">
              <a:lnSpc>
                <a:spcPct val="116700"/>
              </a:lnSpc>
            </a:pPr>
            <a:endParaRPr lang="fr-FR" sz="1000" spc="20" dirty="0">
              <a:latin typeface="Century Gothic"/>
            </a:endParaRPr>
          </a:p>
          <a:p>
            <a:pPr marL="12700" marR="82550">
              <a:lnSpc>
                <a:spcPct val="116700"/>
              </a:lnSpc>
            </a:pPr>
            <a:r>
              <a:rPr lang="fr-FR" sz="1000" spc="20" dirty="0">
                <a:latin typeface="Century Gothic"/>
              </a:rPr>
              <a:t>Le programme d'assistance en espèces en Grèce est fourni aux candidats à la protection internationale qui résident dans l'hébergement formel fourni par les autorités grecques. Ce sont des installations de réception ouvertes, des centres de réception et d'identification (RIC), et des abris coopérant avec le ministère de la  Migration et de l'asile.</a:t>
            </a:r>
            <a:r>
              <a:rPr sz="1000" spc="20" dirty="0">
                <a:latin typeface="Century Gothic"/>
              </a:rPr>
              <a:t> </a:t>
            </a:r>
            <a:endParaRPr lang="en-US" sz="1000" spc="20" dirty="0">
              <a:latin typeface="Century Gothic"/>
            </a:endParaRPr>
          </a:p>
          <a:p>
            <a:pPr marL="12700" marR="82550">
              <a:lnSpc>
                <a:spcPct val="116700"/>
              </a:lnSpc>
            </a:pPr>
            <a:endParaRPr sz="950" dirty="0">
              <a:latin typeface="Times New Roman"/>
              <a:cs typeface="Times New Roman"/>
            </a:endParaRPr>
          </a:p>
          <a:p>
            <a:pPr marL="12700">
              <a:lnSpc>
                <a:spcPct val="100000"/>
              </a:lnSpc>
            </a:pPr>
            <a:r>
              <a:rPr lang="fr-FR" sz="1000" spc="20" dirty="0">
                <a:latin typeface="Century Gothic"/>
              </a:rPr>
              <a:t>Le programme est géré par le ministère de la Migration et de l'asile par le biais des services de secours  catholiques et de son partenaire, Caritas Athènes. L'assistance en espèces vous est fournie pour vous aider à couvrir les besoins de base, tels que la nourriture, les vêtements, les chaussures, l'hygiène personnelle, les  télécommunications, les voyages dans le lieu de la résidence, ainsi que les dépenses scolaires de base et la  médecine. L'assistance est destinée à couvrir ces besoins pendant un mois à compter de la date à laquelle vous avez reçu votre code de paiement pour percevoir votre aide.</a:t>
            </a:r>
            <a:endParaRPr lang="en-US" sz="1000" spc="20" dirty="0">
              <a:latin typeface="Century Gothic"/>
            </a:endParaRPr>
          </a:p>
          <a:p>
            <a:pPr>
              <a:lnSpc>
                <a:spcPct val="100000"/>
              </a:lnSpc>
              <a:spcBef>
                <a:spcPts val="7"/>
              </a:spcBef>
            </a:pPr>
            <a:endParaRPr lang="en-GB" sz="950" dirty="0">
              <a:latin typeface="Times New Roman"/>
              <a:cs typeface="Times New Roman"/>
            </a:endParaRPr>
          </a:p>
          <a:p>
            <a:pPr marL="12700">
              <a:lnSpc>
                <a:spcPct val="100000"/>
              </a:lnSpc>
            </a:pPr>
            <a:r>
              <a:rPr lang="en-US" sz="1200" b="1" spc="-80" dirty="0">
                <a:solidFill>
                  <a:srgbClr val="9253A1"/>
                </a:solidFill>
                <a:latin typeface="Calibri"/>
                <a:cs typeface="Calibri"/>
              </a:rPr>
              <a:t>1</a:t>
            </a:r>
            <a:r>
              <a:rPr lang="en-US" sz="1200" b="1" spc="-30" dirty="0">
                <a:solidFill>
                  <a:srgbClr val="9253A1"/>
                </a:solidFill>
                <a:latin typeface="Calibri"/>
                <a:cs typeface="Calibri"/>
              </a:rPr>
              <a:t>.</a:t>
            </a:r>
            <a:r>
              <a:rPr lang="en-US" sz="1200" b="1" spc="40" dirty="0">
                <a:solidFill>
                  <a:srgbClr val="9253A1"/>
                </a:solidFill>
                <a:latin typeface="Calibri"/>
                <a:cs typeface="Calibri"/>
              </a:rPr>
              <a:t> </a:t>
            </a:r>
            <a:r>
              <a:rPr lang="en-US" sz="1200" b="1" spc="130" dirty="0">
                <a:solidFill>
                  <a:srgbClr val="9253A1"/>
                </a:solidFill>
                <a:latin typeface="Calibri"/>
                <a:cs typeface="Calibri"/>
              </a:rPr>
              <a:t>H</a:t>
            </a:r>
            <a:r>
              <a:rPr lang="en-US" sz="1200" b="1" spc="80" dirty="0">
                <a:solidFill>
                  <a:srgbClr val="9253A1"/>
                </a:solidFill>
                <a:latin typeface="Calibri"/>
                <a:cs typeface="Calibri"/>
              </a:rPr>
              <a:t>o</a:t>
            </a:r>
            <a:r>
              <a:rPr lang="en-US" sz="1200" b="1" spc="130" dirty="0">
                <a:solidFill>
                  <a:srgbClr val="9253A1"/>
                </a:solidFill>
                <a:latin typeface="Calibri"/>
                <a:cs typeface="Calibri"/>
              </a:rPr>
              <a:t>w will I receive the financial assistance?</a:t>
            </a:r>
          </a:p>
          <a:p>
            <a:pPr marL="12700">
              <a:lnSpc>
                <a:spcPct val="100000"/>
              </a:lnSpc>
            </a:pPr>
            <a:r>
              <a:rPr lang="fr-FR" sz="1000" spc="20" dirty="0">
                <a:latin typeface="Century Gothic"/>
              </a:rPr>
              <a:t>Vous pouvez le récupérer auprès d'une agence partenaire directement </a:t>
            </a:r>
            <a:r>
              <a:rPr lang="fr-FR" sz="1000" b="1" spc="20" dirty="0">
                <a:latin typeface="Century Gothic"/>
              </a:rPr>
              <a:t>après avoir reçu le code de paiement sur votre téléphone mobile.</a:t>
            </a:r>
            <a:r>
              <a:rPr lang="en-US" sz="1000" b="1" u="sng" spc="20" dirty="0">
                <a:latin typeface="Century Gothic"/>
              </a:rPr>
              <a:t> </a:t>
            </a:r>
          </a:p>
          <a:p>
            <a:pPr marL="12700">
              <a:lnSpc>
                <a:spcPct val="100000"/>
              </a:lnSpc>
            </a:pPr>
            <a:endParaRPr lang="en-US" sz="1000" b="1" u="sng" spc="20" dirty="0">
              <a:latin typeface="Century Gothic"/>
            </a:endParaRPr>
          </a:p>
          <a:p>
            <a:pPr marL="12700">
              <a:lnSpc>
                <a:spcPct val="100000"/>
              </a:lnSpc>
            </a:pPr>
            <a:endParaRPr lang="en-US" sz="1000" b="1" u="sng" spc="20" dirty="0">
              <a:latin typeface="Century Gothic"/>
            </a:endParaRPr>
          </a:p>
        </p:txBody>
      </p:sp>
      <p:sp>
        <p:nvSpPr>
          <p:cNvPr id="5" name="object 5"/>
          <p:cNvSpPr txBox="1"/>
          <p:nvPr/>
        </p:nvSpPr>
        <p:spPr>
          <a:xfrm>
            <a:off x="929715" y="1020849"/>
            <a:ext cx="5594985" cy="307777"/>
          </a:xfrm>
          <a:prstGeom prst="rect">
            <a:avLst/>
          </a:prstGeom>
        </p:spPr>
        <p:txBody>
          <a:bodyPr vert="horz" wrap="square" lIns="0" tIns="0" rIns="0" bIns="0" rtlCol="0">
            <a:spAutoFit/>
          </a:bodyPr>
          <a:lstStyle/>
          <a:p>
            <a:pPr algn="ctr">
              <a:lnSpc>
                <a:spcPct val="100000"/>
              </a:lnSpc>
            </a:pPr>
            <a:r>
              <a:rPr lang="fr-FR" sz="1000" spc="-75" dirty="0">
                <a:solidFill>
                  <a:srgbClr val="00478B"/>
                </a:solidFill>
                <a:latin typeface="Verdana"/>
                <a:cs typeface="Verdana"/>
              </a:rPr>
              <a:t>MINISTERE  DE  LA  MIGRATION  ET  DE  L'ASILE  PROGRAMME </a:t>
            </a:r>
          </a:p>
          <a:p>
            <a:pPr algn="ctr">
              <a:lnSpc>
                <a:spcPct val="100000"/>
              </a:lnSpc>
            </a:pPr>
            <a:r>
              <a:rPr lang="fr-FR" sz="1000" spc="-75" dirty="0">
                <a:solidFill>
                  <a:srgbClr val="00478B"/>
                </a:solidFill>
                <a:latin typeface="Verdana"/>
                <a:cs typeface="Verdana"/>
              </a:rPr>
              <a:t>D'ASSISTANCE EN  ESPECES EN GRECE AUX CANDIDATS  A  LA  PROTECTION  INTERNATIONALE</a:t>
            </a:r>
          </a:p>
        </p:txBody>
      </p:sp>
      <p:sp>
        <p:nvSpPr>
          <p:cNvPr id="6" name="object 6"/>
          <p:cNvSpPr txBox="1"/>
          <p:nvPr/>
        </p:nvSpPr>
        <p:spPr>
          <a:xfrm>
            <a:off x="1508834" y="1593499"/>
            <a:ext cx="4436745" cy="282129"/>
          </a:xfrm>
          <a:prstGeom prst="rect">
            <a:avLst/>
          </a:prstGeom>
        </p:spPr>
        <p:txBody>
          <a:bodyPr vert="horz" wrap="square" lIns="0" tIns="0" rIns="0" bIns="0" rtlCol="0">
            <a:spAutoFit/>
          </a:bodyPr>
          <a:lstStyle/>
          <a:p>
            <a:pPr algn="ctr">
              <a:lnSpc>
                <a:spcPts val="2240"/>
              </a:lnSpc>
            </a:pPr>
            <a:r>
              <a:rPr lang="en-GB" sz="1900" b="1" spc="195" dirty="0">
                <a:solidFill>
                  <a:srgbClr val="FF0000"/>
                </a:solidFill>
                <a:latin typeface="Calibri"/>
                <a:cs typeface="Calibri"/>
              </a:rPr>
              <a:t>INFORMATION IMPORTANTES</a:t>
            </a:r>
            <a:endParaRPr sz="1900" dirty="0">
              <a:solidFill>
                <a:srgbClr val="FF0000"/>
              </a:solidFill>
              <a:latin typeface="Calibri"/>
              <a:cs typeface="Calibri"/>
            </a:endParaRPr>
          </a:p>
        </p:txBody>
      </p:sp>
      <p:sp>
        <p:nvSpPr>
          <p:cNvPr id="7" name="object 7"/>
          <p:cNvSpPr/>
          <p:nvPr/>
        </p:nvSpPr>
        <p:spPr>
          <a:xfrm>
            <a:off x="509660" y="1503581"/>
            <a:ext cx="495300" cy="495300"/>
          </a:xfrm>
          <a:custGeom>
            <a:avLst/>
            <a:gdLst/>
            <a:ahLst/>
            <a:cxnLst/>
            <a:rect l="l" t="t" r="r" b="b"/>
            <a:pathLst>
              <a:path w="495300" h="495300">
                <a:moveTo>
                  <a:pt x="247650" y="0"/>
                </a:moveTo>
                <a:lnTo>
                  <a:pt x="207478" y="3241"/>
                </a:lnTo>
                <a:lnTo>
                  <a:pt x="169371" y="12624"/>
                </a:lnTo>
                <a:lnTo>
                  <a:pt x="133838" y="27641"/>
                </a:lnTo>
                <a:lnTo>
                  <a:pt x="101388" y="47780"/>
                </a:lnTo>
                <a:lnTo>
                  <a:pt x="59611" y="86479"/>
                </a:lnTo>
                <a:lnTo>
                  <a:pt x="27641" y="133838"/>
                </a:lnTo>
                <a:lnTo>
                  <a:pt x="12624" y="169371"/>
                </a:lnTo>
                <a:lnTo>
                  <a:pt x="3241" y="207478"/>
                </a:lnTo>
                <a:lnTo>
                  <a:pt x="0" y="247650"/>
                </a:lnTo>
                <a:lnTo>
                  <a:pt x="820" y="267961"/>
                </a:lnTo>
                <a:lnTo>
                  <a:pt x="7197" y="307165"/>
                </a:lnTo>
                <a:lnTo>
                  <a:pt x="19460" y="344048"/>
                </a:lnTo>
                <a:lnTo>
                  <a:pt x="37102" y="378103"/>
                </a:lnTo>
                <a:lnTo>
                  <a:pt x="72532" y="422767"/>
                </a:lnTo>
                <a:lnTo>
                  <a:pt x="117196" y="458197"/>
                </a:lnTo>
                <a:lnTo>
                  <a:pt x="151251" y="475839"/>
                </a:lnTo>
                <a:lnTo>
                  <a:pt x="188134" y="488102"/>
                </a:lnTo>
                <a:lnTo>
                  <a:pt x="227338" y="494479"/>
                </a:lnTo>
                <a:lnTo>
                  <a:pt x="247650" y="495300"/>
                </a:lnTo>
                <a:lnTo>
                  <a:pt x="267961" y="494479"/>
                </a:lnTo>
                <a:lnTo>
                  <a:pt x="307165" y="488102"/>
                </a:lnTo>
                <a:lnTo>
                  <a:pt x="344048" y="475839"/>
                </a:lnTo>
                <a:lnTo>
                  <a:pt x="378103" y="458197"/>
                </a:lnTo>
                <a:lnTo>
                  <a:pt x="422767" y="422767"/>
                </a:lnTo>
                <a:lnTo>
                  <a:pt x="458197" y="378103"/>
                </a:lnTo>
                <a:lnTo>
                  <a:pt x="475839" y="344048"/>
                </a:lnTo>
                <a:lnTo>
                  <a:pt x="488102" y="307165"/>
                </a:lnTo>
                <a:lnTo>
                  <a:pt x="494479" y="267961"/>
                </a:lnTo>
                <a:lnTo>
                  <a:pt x="495300" y="247650"/>
                </a:lnTo>
                <a:lnTo>
                  <a:pt x="494479" y="227338"/>
                </a:lnTo>
                <a:lnTo>
                  <a:pt x="488102" y="188134"/>
                </a:lnTo>
                <a:lnTo>
                  <a:pt x="475839" y="151251"/>
                </a:lnTo>
                <a:lnTo>
                  <a:pt x="458197" y="117196"/>
                </a:lnTo>
                <a:lnTo>
                  <a:pt x="422767" y="72532"/>
                </a:lnTo>
                <a:lnTo>
                  <a:pt x="378103" y="37102"/>
                </a:lnTo>
                <a:lnTo>
                  <a:pt x="344048" y="19460"/>
                </a:lnTo>
                <a:lnTo>
                  <a:pt x="307165" y="7197"/>
                </a:lnTo>
                <a:lnTo>
                  <a:pt x="267961" y="820"/>
                </a:lnTo>
                <a:lnTo>
                  <a:pt x="247650" y="0"/>
                </a:lnTo>
                <a:close/>
              </a:path>
            </a:pathLst>
          </a:custGeom>
          <a:solidFill>
            <a:srgbClr val="9253A1"/>
          </a:solidFill>
        </p:spPr>
        <p:txBody>
          <a:bodyPr wrap="square" lIns="0" tIns="0" rIns="0" bIns="0" rtlCol="0"/>
          <a:lstStyle/>
          <a:p>
            <a:endParaRPr/>
          </a:p>
        </p:txBody>
      </p:sp>
      <p:sp>
        <p:nvSpPr>
          <p:cNvPr id="8" name="object 8"/>
          <p:cNvSpPr txBox="1"/>
          <p:nvPr/>
        </p:nvSpPr>
        <p:spPr>
          <a:xfrm>
            <a:off x="656345" y="1524250"/>
            <a:ext cx="240029" cy="419100"/>
          </a:xfrm>
          <a:prstGeom prst="rect">
            <a:avLst/>
          </a:prstGeom>
        </p:spPr>
        <p:txBody>
          <a:bodyPr vert="horz" wrap="square" lIns="0" tIns="0" rIns="0" bIns="0" rtlCol="0">
            <a:spAutoFit/>
          </a:bodyPr>
          <a:lstStyle/>
          <a:p>
            <a:pPr marL="12700">
              <a:lnSpc>
                <a:spcPct val="100000"/>
              </a:lnSpc>
            </a:pPr>
            <a:r>
              <a:rPr sz="3100" b="1" spc="240">
                <a:solidFill>
                  <a:srgbClr val="FFFFFF"/>
                </a:solidFill>
                <a:latin typeface="Calibri"/>
                <a:cs typeface="Calibri"/>
              </a:rPr>
              <a:t>?</a:t>
            </a:r>
            <a:endParaRPr sz="3100">
              <a:latin typeface="Calibri"/>
              <a:cs typeface="Calibri"/>
            </a:endParaRPr>
          </a:p>
        </p:txBody>
      </p:sp>
      <p:sp>
        <p:nvSpPr>
          <p:cNvPr id="9" name="object 9"/>
          <p:cNvSpPr/>
          <p:nvPr/>
        </p:nvSpPr>
        <p:spPr>
          <a:xfrm>
            <a:off x="6472104" y="1506928"/>
            <a:ext cx="495300" cy="495300"/>
          </a:xfrm>
          <a:custGeom>
            <a:avLst/>
            <a:gdLst/>
            <a:ahLst/>
            <a:cxnLst/>
            <a:rect l="l" t="t" r="r" b="b"/>
            <a:pathLst>
              <a:path w="495300" h="495300">
                <a:moveTo>
                  <a:pt x="247650" y="0"/>
                </a:moveTo>
                <a:lnTo>
                  <a:pt x="207478" y="3241"/>
                </a:lnTo>
                <a:lnTo>
                  <a:pt x="169371" y="12624"/>
                </a:lnTo>
                <a:lnTo>
                  <a:pt x="133838" y="27641"/>
                </a:lnTo>
                <a:lnTo>
                  <a:pt x="101388" y="47780"/>
                </a:lnTo>
                <a:lnTo>
                  <a:pt x="59611" y="86479"/>
                </a:lnTo>
                <a:lnTo>
                  <a:pt x="27641" y="133838"/>
                </a:lnTo>
                <a:lnTo>
                  <a:pt x="12624" y="169371"/>
                </a:lnTo>
                <a:lnTo>
                  <a:pt x="3241" y="207478"/>
                </a:lnTo>
                <a:lnTo>
                  <a:pt x="0" y="247650"/>
                </a:lnTo>
                <a:lnTo>
                  <a:pt x="820" y="267961"/>
                </a:lnTo>
                <a:lnTo>
                  <a:pt x="7197" y="307165"/>
                </a:lnTo>
                <a:lnTo>
                  <a:pt x="19460" y="344048"/>
                </a:lnTo>
                <a:lnTo>
                  <a:pt x="37102" y="378103"/>
                </a:lnTo>
                <a:lnTo>
                  <a:pt x="72532" y="422767"/>
                </a:lnTo>
                <a:lnTo>
                  <a:pt x="117196" y="458197"/>
                </a:lnTo>
                <a:lnTo>
                  <a:pt x="151251" y="475839"/>
                </a:lnTo>
                <a:lnTo>
                  <a:pt x="188134" y="488102"/>
                </a:lnTo>
                <a:lnTo>
                  <a:pt x="227338" y="494479"/>
                </a:lnTo>
                <a:lnTo>
                  <a:pt x="247650" y="495300"/>
                </a:lnTo>
                <a:lnTo>
                  <a:pt x="267961" y="494479"/>
                </a:lnTo>
                <a:lnTo>
                  <a:pt x="307165" y="488102"/>
                </a:lnTo>
                <a:lnTo>
                  <a:pt x="344048" y="475839"/>
                </a:lnTo>
                <a:lnTo>
                  <a:pt x="378103" y="458197"/>
                </a:lnTo>
                <a:lnTo>
                  <a:pt x="422767" y="422767"/>
                </a:lnTo>
                <a:lnTo>
                  <a:pt x="458197" y="378103"/>
                </a:lnTo>
                <a:lnTo>
                  <a:pt x="475839" y="344048"/>
                </a:lnTo>
                <a:lnTo>
                  <a:pt x="488102" y="307165"/>
                </a:lnTo>
                <a:lnTo>
                  <a:pt x="494479" y="267961"/>
                </a:lnTo>
                <a:lnTo>
                  <a:pt x="495300" y="247650"/>
                </a:lnTo>
                <a:lnTo>
                  <a:pt x="494479" y="227338"/>
                </a:lnTo>
                <a:lnTo>
                  <a:pt x="488102" y="188134"/>
                </a:lnTo>
                <a:lnTo>
                  <a:pt x="475839" y="151251"/>
                </a:lnTo>
                <a:lnTo>
                  <a:pt x="458197" y="117196"/>
                </a:lnTo>
                <a:lnTo>
                  <a:pt x="422767" y="72532"/>
                </a:lnTo>
                <a:lnTo>
                  <a:pt x="378103" y="37102"/>
                </a:lnTo>
                <a:lnTo>
                  <a:pt x="344048" y="19460"/>
                </a:lnTo>
                <a:lnTo>
                  <a:pt x="307165" y="7197"/>
                </a:lnTo>
                <a:lnTo>
                  <a:pt x="267961" y="820"/>
                </a:lnTo>
                <a:lnTo>
                  <a:pt x="247650" y="0"/>
                </a:lnTo>
                <a:close/>
              </a:path>
            </a:pathLst>
          </a:custGeom>
          <a:solidFill>
            <a:srgbClr val="9253A1"/>
          </a:solidFill>
        </p:spPr>
        <p:txBody>
          <a:bodyPr wrap="square" lIns="0" tIns="0" rIns="0" bIns="0" rtlCol="0"/>
          <a:lstStyle/>
          <a:p>
            <a:endParaRPr/>
          </a:p>
        </p:txBody>
      </p:sp>
      <p:sp>
        <p:nvSpPr>
          <p:cNvPr id="10" name="object 10"/>
          <p:cNvSpPr/>
          <p:nvPr/>
        </p:nvSpPr>
        <p:spPr>
          <a:xfrm>
            <a:off x="6567117" y="1601131"/>
            <a:ext cx="306899" cy="306895"/>
          </a:xfrm>
          <a:prstGeom prst="rect">
            <a:avLst/>
          </a:prstGeom>
          <a:blipFill>
            <a:blip r:embed="rId3" cstate="print"/>
            <a:stretch>
              <a:fillRect/>
            </a:stretch>
          </a:blipFill>
        </p:spPr>
        <p:txBody>
          <a:bodyPr wrap="square" lIns="0" tIns="0" rIns="0" bIns="0" rtlCol="0"/>
          <a:lstStyle/>
          <a:p>
            <a:endParaRPr/>
          </a:p>
        </p:txBody>
      </p:sp>
      <p:grpSp>
        <p:nvGrpSpPr>
          <p:cNvPr id="47" name="Group 46">
            <a:extLst>
              <a:ext uri="{FF2B5EF4-FFF2-40B4-BE49-F238E27FC236}">
                <a16:creationId xmlns:a16="http://schemas.microsoft.com/office/drawing/2014/main" id="{AAA13987-32CD-7BA8-01CE-E2EE8ED49128}"/>
              </a:ext>
            </a:extLst>
          </p:cNvPr>
          <p:cNvGrpSpPr/>
          <p:nvPr/>
        </p:nvGrpSpPr>
        <p:grpSpPr>
          <a:xfrm>
            <a:off x="457511" y="6419718"/>
            <a:ext cx="6936566" cy="3379496"/>
            <a:chOff x="473472" y="6469261"/>
            <a:chExt cx="6936566" cy="3379496"/>
          </a:xfrm>
        </p:grpSpPr>
        <p:sp>
          <p:nvSpPr>
            <p:cNvPr id="4" name="object 4"/>
            <p:cNvSpPr txBox="1"/>
            <p:nvPr/>
          </p:nvSpPr>
          <p:spPr>
            <a:xfrm>
              <a:off x="509660" y="6469261"/>
              <a:ext cx="6900378" cy="955133"/>
            </a:xfrm>
            <a:prstGeom prst="rect">
              <a:avLst/>
            </a:prstGeom>
          </p:spPr>
          <p:txBody>
            <a:bodyPr vert="horz" wrap="square" lIns="0" tIns="0" rIns="0" bIns="0" rtlCol="0">
              <a:spAutoFit/>
            </a:bodyPr>
            <a:lstStyle/>
            <a:p>
              <a:pPr marL="12700">
                <a:lnSpc>
                  <a:spcPct val="100000"/>
                </a:lnSpc>
                <a:buClr>
                  <a:srgbClr val="9253A1"/>
                </a:buClr>
                <a:tabLst>
                  <a:tab pos="187960" algn="l"/>
                </a:tabLst>
              </a:pPr>
              <a:r>
                <a:rPr lang="fr-FR" sz="1200" b="1" spc="-80" dirty="0">
                  <a:solidFill>
                    <a:srgbClr val="9253A1"/>
                  </a:solidFill>
                  <a:latin typeface="Calibri"/>
                  <a:cs typeface="Calibri"/>
                </a:rPr>
                <a:t>2</a:t>
              </a:r>
              <a:r>
                <a:rPr lang="fr-FR" sz="1200" b="1" spc="210" dirty="0">
                  <a:solidFill>
                    <a:srgbClr val="9253A1"/>
                  </a:solidFill>
                  <a:latin typeface="Calibri"/>
                  <a:cs typeface="Calibri"/>
                </a:rPr>
                <a:t>.Quand pourrai-je recevoir mon aide en espèces?</a:t>
              </a:r>
              <a:endParaRPr sz="1200" dirty="0">
                <a:latin typeface="Calibri"/>
                <a:cs typeface="Calibri"/>
              </a:endParaRPr>
            </a:p>
            <a:p>
              <a:pPr marL="400050" marR="377190" lvl="1" indent="-171450">
                <a:lnSpc>
                  <a:spcPct val="116700"/>
                </a:lnSpc>
                <a:spcBef>
                  <a:spcPts val="259"/>
                </a:spcBef>
                <a:buClr>
                  <a:srgbClr val="9253A1"/>
                </a:buClr>
                <a:buSzPct val="80000"/>
                <a:buFont typeface="Arial" panose="020B0604020202020204" pitchFamily="34" charset="0"/>
                <a:buChar char="•"/>
                <a:tabLst>
                  <a:tab pos="372745" algn="l"/>
                </a:tabLst>
              </a:pPr>
              <a:r>
                <a:rPr lang="fr-FR" sz="1000" spc="20" dirty="0">
                  <a:latin typeface="Century Gothic"/>
                </a:rPr>
                <a:t>Vous recevrez un message SMS ou Viber sur votre numéro de téléphone portable pour informer que l'assistance en espèces est disponible pour la collecte dans une agence partenaire.</a:t>
              </a:r>
              <a:endParaRPr lang="en-GB" sz="1000" spc="20" dirty="0">
                <a:latin typeface="Century Gothic"/>
              </a:endParaRPr>
            </a:p>
            <a:p>
              <a:pPr marL="400050" lvl="1" indent="-171450">
                <a:lnSpc>
                  <a:spcPct val="100000"/>
                </a:lnSpc>
                <a:spcBef>
                  <a:spcPts val="480"/>
                </a:spcBef>
                <a:buClr>
                  <a:srgbClr val="9253A1"/>
                </a:buClr>
                <a:buSzPct val="80000"/>
                <a:buFont typeface="Arial" panose="020B0604020202020204" pitchFamily="34" charset="0"/>
                <a:buChar char="•"/>
                <a:tabLst>
                  <a:tab pos="372745" algn="l"/>
                </a:tabLst>
              </a:pPr>
              <a:r>
                <a:rPr lang="fr-FR" sz="1000" b="1" spc="20" dirty="0">
                  <a:latin typeface="Century Gothic"/>
                </a:rPr>
                <a:t>Ne partagez pas votre code de paiement. </a:t>
              </a:r>
              <a:r>
                <a:rPr lang="fr-FR" sz="1000" spc="20" dirty="0">
                  <a:latin typeface="Century Gothic"/>
                </a:rPr>
                <a:t>Il est important de garder ces informations secrètes. Ne le partagez avec personne.</a:t>
              </a:r>
              <a:endParaRPr sz="1000" spc="20" dirty="0">
                <a:latin typeface="Century Gothic"/>
              </a:endParaRPr>
            </a:p>
          </p:txBody>
        </p:sp>
        <p:sp>
          <p:nvSpPr>
            <p:cNvPr id="32" name="object 4">
              <a:extLst>
                <a:ext uri="{FF2B5EF4-FFF2-40B4-BE49-F238E27FC236}">
                  <a16:creationId xmlns:a16="http://schemas.microsoft.com/office/drawing/2014/main" id="{22C482E9-B026-D32E-98FE-052413F5A0DA}"/>
                </a:ext>
              </a:extLst>
            </p:cNvPr>
            <p:cNvSpPr txBox="1"/>
            <p:nvPr/>
          </p:nvSpPr>
          <p:spPr>
            <a:xfrm>
              <a:off x="512564" y="7427590"/>
              <a:ext cx="6418580" cy="2362185"/>
            </a:xfrm>
            <a:prstGeom prst="rect">
              <a:avLst/>
            </a:prstGeom>
          </p:spPr>
          <p:txBody>
            <a:bodyPr vert="horz" wrap="square" lIns="0" tIns="0" rIns="0" bIns="0" rtlCol="0">
              <a:spAutoFit/>
            </a:bodyPr>
            <a:lstStyle/>
            <a:p>
              <a:pPr marL="12700">
                <a:lnSpc>
                  <a:spcPct val="100000"/>
                </a:lnSpc>
                <a:buClr>
                  <a:srgbClr val="9253A1"/>
                </a:buClr>
                <a:tabLst>
                  <a:tab pos="189230" algn="l"/>
                </a:tabLst>
              </a:pPr>
              <a:r>
                <a:rPr lang="fr-FR" sz="1200" b="1" spc="-80" dirty="0">
                  <a:solidFill>
                    <a:srgbClr val="9253A1"/>
                  </a:solidFill>
                  <a:latin typeface="Calibri"/>
                  <a:cs typeface="Calibri"/>
                </a:rPr>
                <a:t>3.  </a:t>
              </a:r>
              <a:r>
                <a:rPr lang="fr-FR" sz="1200" b="1" spc="130" dirty="0">
                  <a:solidFill>
                    <a:srgbClr val="9253A1"/>
                  </a:solidFill>
                  <a:latin typeface="Calibri"/>
                  <a:cs typeface="Calibri"/>
                </a:rPr>
                <a:t>Comment puis-je collecter l'aide financière des agence partenaire?</a:t>
              </a:r>
              <a:endParaRPr lang="en-US" sz="1200" b="1" spc="130" dirty="0">
                <a:solidFill>
                  <a:srgbClr val="9253A1"/>
                </a:solidFill>
                <a:latin typeface="Calibri"/>
                <a:cs typeface="Calibri"/>
              </a:endParaRPr>
            </a:p>
            <a:p>
              <a:pPr marL="0" marR="5080" lvl="1">
                <a:spcBef>
                  <a:spcPts val="280"/>
                </a:spcBef>
                <a:buClr>
                  <a:srgbClr val="9253A1"/>
                </a:buClr>
                <a:buSzPct val="80000"/>
                <a:tabLst>
                  <a:tab pos="189230" algn="l"/>
                </a:tabLst>
              </a:pPr>
              <a:r>
                <a:rPr lang="fr-FR" sz="1000" spc="20" dirty="0">
                  <a:latin typeface="Century Gothic"/>
                </a:rPr>
                <a:t>Une fois votre paiement terminé, vous recevrez un </a:t>
              </a:r>
              <a:r>
                <a:rPr lang="fr-FR" sz="1000" b="1" spc="20" dirty="0">
                  <a:latin typeface="Century Gothic"/>
                </a:rPr>
                <a:t>code de paiement </a:t>
              </a:r>
              <a:r>
                <a:rPr lang="fr-FR" sz="1000" spc="20" dirty="0">
                  <a:latin typeface="Century Gothic"/>
                </a:rPr>
                <a:t>sur votre téléphone portable. Vous devrez fournir ce code avec votre </a:t>
              </a:r>
              <a:r>
                <a:rPr lang="fr-FR" sz="1000" b="1" spc="20" dirty="0">
                  <a:latin typeface="Century Gothic"/>
                </a:rPr>
                <a:t>document d'identification officiel</a:t>
              </a:r>
              <a:r>
                <a:rPr lang="fr-FR" sz="1000" spc="20" dirty="0">
                  <a:latin typeface="Century Gothic"/>
                </a:rPr>
                <a:t>, à une </a:t>
              </a:r>
              <a:r>
                <a:rPr lang="fr-FR" sz="1000" b="1" spc="20" dirty="0">
                  <a:latin typeface="Century Gothic"/>
                </a:rPr>
                <a:t>agence partenaire</a:t>
              </a:r>
              <a:r>
                <a:rPr lang="fr-FR" sz="1000" spc="20" dirty="0">
                  <a:latin typeface="Century Gothic"/>
                </a:rPr>
                <a:t> pour collecter votre aide financière. L'assistance en espèces </a:t>
              </a:r>
              <a:r>
                <a:rPr lang="fr-FR" sz="1000" b="1" spc="20" dirty="0">
                  <a:latin typeface="Century Gothic"/>
                </a:rPr>
                <a:t>ne peut être collectée que par le destinataire du code de paiement elles-mêmes,</a:t>
              </a:r>
              <a:r>
                <a:rPr lang="fr-FR" sz="1000" spc="20" dirty="0">
                  <a:latin typeface="Century Gothic"/>
                </a:rPr>
                <a:t> et non par personne d'autre.</a:t>
              </a:r>
              <a:br>
                <a:rPr lang="en-US" sz="1000" spc="20" dirty="0">
                  <a:highlight>
                    <a:srgbClr val="FFFF00"/>
                  </a:highlight>
                  <a:latin typeface="Century Gothic"/>
                </a:rPr>
              </a:br>
              <a:endParaRPr lang="en-US" sz="1000" spc="20" dirty="0">
                <a:highlight>
                  <a:srgbClr val="FFFF00"/>
                </a:highlight>
                <a:latin typeface="Century Gothic"/>
              </a:endParaRPr>
            </a:p>
            <a:p>
              <a:pPr marL="0" marR="5080" lvl="1">
                <a:spcBef>
                  <a:spcPts val="280"/>
                </a:spcBef>
                <a:buClr>
                  <a:srgbClr val="9253A1"/>
                </a:buClr>
                <a:buSzPct val="80000"/>
                <a:tabLst>
                  <a:tab pos="189230" algn="l"/>
                </a:tabLst>
              </a:pPr>
              <a:r>
                <a:rPr lang="fr-FR" sz="1200" b="1" spc="-80" dirty="0">
                  <a:solidFill>
                    <a:srgbClr val="9253A1"/>
                  </a:solidFill>
                  <a:latin typeface="Calibri"/>
                  <a:cs typeface="Calibri"/>
                </a:rPr>
                <a:t>4.  </a:t>
              </a:r>
              <a:r>
                <a:rPr lang="fr-FR" sz="1200" b="1" spc="130" dirty="0">
                  <a:solidFill>
                    <a:srgbClr val="9253A1"/>
                  </a:solidFill>
                  <a:latin typeface="Calibri"/>
                  <a:cs typeface="Calibri"/>
                </a:rPr>
                <a:t>Que puis-je faire si je n'ai pas reçu mon code de paiement, que j'ai perdu mon code ou si l'agence est fermée?</a:t>
              </a:r>
              <a:endParaRPr lang="en-US" sz="1200" b="1" spc="130" dirty="0">
                <a:solidFill>
                  <a:srgbClr val="9253A1"/>
                </a:solidFill>
                <a:latin typeface="Calibri"/>
                <a:cs typeface="Calibri"/>
              </a:endParaRPr>
            </a:p>
            <a:p>
              <a:pPr marL="0" marR="5080" lvl="1">
                <a:spcBef>
                  <a:spcPts val="280"/>
                </a:spcBef>
                <a:buClr>
                  <a:srgbClr val="9253A1"/>
                </a:buClr>
                <a:buSzPct val="80000"/>
                <a:tabLst>
                  <a:tab pos="189230" algn="l"/>
                </a:tabLst>
              </a:pPr>
              <a:r>
                <a:rPr lang="fr-FR" sz="1000" b="1" spc="20" dirty="0">
                  <a:latin typeface="Century Gothic"/>
                </a:rPr>
                <a:t>Veuillez contacter la ligne d'assistance:</a:t>
              </a:r>
              <a:endParaRPr lang="en-US" sz="1000" b="1" spc="20" dirty="0">
                <a:latin typeface="Century Gothic"/>
              </a:endParaRPr>
            </a:p>
            <a:p>
              <a:pPr marL="0" marR="5080" lvl="1">
                <a:spcBef>
                  <a:spcPts val="280"/>
                </a:spcBef>
                <a:buClr>
                  <a:srgbClr val="9253A1"/>
                </a:buClr>
                <a:buSzPct val="80000"/>
                <a:tabLst>
                  <a:tab pos="189230" algn="l"/>
                </a:tabLst>
              </a:pPr>
              <a:endParaRPr lang="en-US" sz="1000" b="1" spc="20" dirty="0">
                <a:latin typeface="Century Gothic"/>
              </a:endParaRPr>
            </a:p>
            <a:p>
              <a:pPr marL="0" marR="5080" lvl="1">
                <a:spcBef>
                  <a:spcPts val="280"/>
                </a:spcBef>
                <a:buClr>
                  <a:srgbClr val="9253A1"/>
                </a:buClr>
                <a:buSzPct val="80000"/>
                <a:tabLst>
                  <a:tab pos="189230" algn="l"/>
                </a:tabLst>
              </a:pPr>
              <a:endParaRPr lang="en-US" sz="1000" b="1" spc="20" dirty="0">
                <a:latin typeface="Century Gothic"/>
              </a:endParaRPr>
            </a:p>
            <a:p>
              <a:pPr marL="0" marR="5080" lvl="1">
                <a:spcBef>
                  <a:spcPts val="280"/>
                </a:spcBef>
                <a:buClr>
                  <a:srgbClr val="9253A1"/>
                </a:buClr>
                <a:buSzPct val="80000"/>
                <a:tabLst>
                  <a:tab pos="189230" algn="l"/>
                </a:tabLst>
              </a:pPr>
              <a:endParaRPr lang="en-US" sz="1000" b="1" spc="20" dirty="0">
                <a:latin typeface="Century Gothic"/>
              </a:endParaRPr>
            </a:p>
            <a:p>
              <a:pPr marL="0" marR="5080" lvl="1">
                <a:spcBef>
                  <a:spcPts val="280"/>
                </a:spcBef>
                <a:buClr>
                  <a:srgbClr val="9253A1"/>
                </a:buClr>
                <a:buSzPct val="80000"/>
                <a:tabLst>
                  <a:tab pos="189230" algn="l"/>
                </a:tabLst>
              </a:pPr>
              <a:endParaRPr lang="en-US" sz="1000" b="1" spc="20" dirty="0">
                <a:latin typeface="Century Gothic"/>
              </a:endParaRPr>
            </a:p>
          </p:txBody>
        </p:sp>
        <p:grpSp>
          <p:nvGrpSpPr>
            <p:cNvPr id="46" name="Group 45">
              <a:extLst>
                <a:ext uri="{FF2B5EF4-FFF2-40B4-BE49-F238E27FC236}">
                  <a16:creationId xmlns:a16="http://schemas.microsoft.com/office/drawing/2014/main" id="{0083EA00-3A5F-B575-EA92-97D29538CC98}"/>
                </a:ext>
              </a:extLst>
            </p:cNvPr>
            <p:cNvGrpSpPr/>
            <p:nvPr/>
          </p:nvGrpSpPr>
          <p:grpSpPr>
            <a:xfrm>
              <a:off x="473472" y="8958511"/>
              <a:ext cx="6520347" cy="890246"/>
              <a:chOff x="514450" y="8920411"/>
              <a:chExt cx="6520347" cy="890246"/>
            </a:xfrm>
          </p:grpSpPr>
          <p:grpSp>
            <p:nvGrpSpPr>
              <p:cNvPr id="33" name="Group 32">
                <a:extLst>
                  <a:ext uri="{FF2B5EF4-FFF2-40B4-BE49-F238E27FC236}">
                    <a16:creationId xmlns:a16="http://schemas.microsoft.com/office/drawing/2014/main" id="{80D93ACC-45D7-5430-96B9-74C51543A7FF}"/>
                  </a:ext>
                </a:extLst>
              </p:cNvPr>
              <p:cNvGrpSpPr/>
              <p:nvPr/>
            </p:nvGrpSpPr>
            <p:grpSpPr>
              <a:xfrm>
                <a:off x="514450" y="8920411"/>
                <a:ext cx="6520347" cy="890246"/>
                <a:chOff x="487937" y="2813023"/>
                <a:chExt cx="6520347" cy="890246"/>
              </a:xfrm>
            </p:grpSpPr>
            <p:sp>
              <p:nvSpPr>
                <p:cNvPr id="34" name="object 27">
                  <a:extLst>
                    <a:ext uri="{FF2B5EF4-FFF2-40B4-BE49-F238E27FC236}">
                      <a16:creationId xmlns:a16="http://schemas.microsoft.com/office/drawing/2014/main" id="{ED9921CE-78A9-C333-8718-42E043362C8A}"/>
                    </a:ext>
                  </a:extLst>
                </p:cNvPr>
                <p:cNvSpPr/>
                <p:nvPr/>
              </p:nvSpPr>
              <p:spPr>
                <a:xfrm>
                  <a:off x="3328463" y="3006004"/>
                  <a:ext cx="45719" cy="697265"/>
                </a:xfrm>
                <a:custGeom>
                  <a:avLst/>
                  <a:gdLst/>
                  <a:ahLst/>
                  <a:cxnLst/>
                  <a:rect l="l" t="t" r="r" b="b"/>
                  <a:pathLst>
                    <a:path h="513079">
                      <a:moveTo>
                        <a:pt x="0" y="0"/>
                      </a:moveTo>
                      <a:lnTo>
                        <a:pt x="0" y="512775"/>
                      </a:lnTo>
                    </a:path>
                  </a:pathLst>
                </a:custGeom>
                <a:ln w="12700">
                  <a:solidFill>
                    <a:srgbClr val="9253A1"/>
                  </a:solidFill>
                  <a:prstDash val="dash"/>
                </a:ln>
              </p:spPr>
              <p:txBody>
                <a:bodyPr wrap="square" lIns="0" tIns="0" rIns="0" bIns="0" rtlCol="0"/>
                <a:lstStyle/>
                <a:p>
                  <a:endParaRPr/>
                </a:p>
              </p:txBody>
            </p:sp>
            <p:grpSp>
              <p:nvGrpSpPr>
                <p:cNvPr id="35" name="Group 34">
                  <a:extLst>
                    <a:ext uri="{FF2B5EF4-FFF2-40B4-BE49-F238E27FC236}">
                      <a16:creationId xmlns:a16="http://schemas.microsoft.com/office/drawing/2014/main" id="{345C1AD3-5071-2D37-C431-55B52D887A12}"/>
                    </a:ext>
                  </a:extLst>
                </p:cNvPr>
                <p:cNvGrpSpPr/>
                <p:nvPr/>
              </p:nvGrpSpPr>
              <p:grpSpPr>
                <a:xfrm>
                  <a:off x="487937" y="3027720"/>
                  <a:ext cx="586105" cy="586105"/>
                  <a:chOff x="494978" y="3248807"/>
                  <a:chExt cx="586105" cy="586105"/>
                </a:xfrm>
              </p:grpSpPr>
              <p:sp>
                <p:nvSpPr>
                  <p:cNvPr id="42" name="object 90">
                    <a:extLst>
                      <a:ext uri="{FF2B5EF4-FFF2-40B4-BE49-F238E27FC236}">
                        <a16:creationId xmlns:a16="http://schemas.microsoft.com/office/drawing/2014/main" id="{93F10666-7E1D-DB1D-3ADE-EC81B5837F59}"/>
                      </a:ext>
                    </a:extLst>
                  </p:cNvPr>
                  <p:cNvSpPr/>
                  <p:nvPr/>
                </p:nvSpPr>
                <p:spPr>
                  <a:xfrm>
                    <a:off x="494978" y="3248807"/>
                    <a:ext cx="586105" cy="586105"/>
                  </a:xfrm>
                  <a:custGeom>
                    <a:avLst/>
                    <a:gdLst/>
                    <a:ahLst/>
                    <a:cxnLst/>
                    <a:rect l="l" t="t" r="r" b="b"/>
                    <a:pathLst>
                      <a:path w="586105" h="586104">
                        <a:moveTo>
                          <a:pt x="292976" y="0"/>
                        </a:moveTo>
                        <a:lnTo>
                          <a:pt x="245456" y="3834"/>
                        </a:lnTo>
                        <a:lnTo>
                          <a:pt x="200376" y="14935"/>
                        </a:lnTo>
                        <a:lnTo>
                          <a:pt x="158340" y="32700"/>
                        </a:lnTo>
                        <a:lnTo>
                          <a:pt x="119951" y="56525"/>
                        </a:lnTo>
                        <a:lnTo>
                          <a:pt x="85813" y="85807"/>
                        </a:lnTo>
                        <a:lnTo>
                          <a:pt x="56529" y="119943"/>
                        </a:lnTo>
                        <a:lnTo>
                          <a:pt x="32703" y="158330"/>
                        </a:lnTo>
                        <a:lnTo>
                          <a:pt x="14936" y="200364"/>
                        </a:lnTo>
                        <a:lnTo>
                          <a:pt x="3834" y="245443"/>
                        </a:lnTo>
                        <a:lnTo>
                          <a:pt x="0" y="292963"/>
                        </a:lnTo>
                        <a:lnTo>
                          <a:pt x="971" y="316992"/>
                        </a:lnTo>
                        <a:lnTo>
                          <a:pt x="8515" y="363370"/>
                        </a:lnTo>
                        <a:lnTo>
                          <a:pt x="23024" y="407005"/>
                        </a:lnTo>
                        <a:lnTo>
                          <a:pt x="43896" y="447292"/>
                        </a:lnTo>
                        <a:lnTo>
                          <a:pt x="70527" y="483631"/>
                        </a:lnTo>
                        <a:lnTo>
                          <a:pt x="102313" y="515416"/>
                        </a:lnTo>
                        <a:lnTo>
                          <a:pt x="138652" y="542046"/>
                        </a:lnTo>
                        <a:lnTo>
                          <a:pt x="178940" y="562916"/>
                        </a:lnTo>
                        <a:lnTo>
                          <a:pt x="222573" y="577425"/>
                        </a:lnTo>
                        <a:lnTo>
                          <a:pt x="268948" y="584968"/>
                        </a:lnTo>
                        <a:lnTo>
                          <a:pt x="292976" y="585939"/>
                        </a:lnTo>
                        <a:lnTo>
                          <a:pt x="317003" y="584968"/>
                        </a:lnTo>
                        <a:lnTo>
                          <a:pt x="363379" y="577425"/>
                        </a:lnTo>
                        <a:lnTo>
                          <a:pt x="407012" y="562916"/>
                        </a:lnTo>
                        <a:lnTo>
                          <a:pt x="447300" y="542046"/>
                        </a:lnTo>
                        <a:lnTo>
                          <a:pt x="483638" y="515416"/>
                        </a:lnTo>
                        <a:lnTo>
                          <a:pt x="515425" y="483631"/>
                        </a:lnTo>
                        <a:lnTo>
                          <a:pt x="542056" y="447292"/>
                        </a:lnTo>
                        <a:lnTo>
                          <a:pt x="562927" y="407005"/>
                        </a:lnTo>
                        <a:lnTo>
                          <a:pt x="577437" y="363370"/>
                        </a:lnTo>
                        <a:lnTo>
                          <a:pt x="584981" y="316992"/>
                        </a:lnTo>
                        <a:lnTo>
                          <a:pt x="585952" y="292963"/>
                        </a:lnTo>
                        <a:lnTo>
                          <a:pt x="584981" y="268936"/>
                        </a:lnTo>
                        <a:lnTo>
                          <a:pt x="577437" y="222561"/>
                        </a:lnTo>
                        <a:lnTo>
                          <a:pt x="562927" y="178929"/>
                        </a:lnTo>
                        <a:lnTo>
                          <a:pt x="542056" y="138643"/>
                        </a:lnTo>
                        <a:lnTo>
                          <a:pt x="515425" y="102306"/>
                        </a:lnTo>
                        <a:lnTo>
                          <a:pt x="483638" y="70522"/>
                        </a:lnTo>
                        <a:lnTo>
                          <a:pt x="447300" y="43892"/>
                        </a:lnTo>
                        <a:lnTo>
                          <a:pt x="407012" y="23022"/>
                        </a:lnTo>
                        <a:lnTo>
                          <a:pt x="363379" y="8514"/>
                        </a:lnTo>
                        <a:lnTo>
                          <a:pt x="317003" y="971"/>
                        </a:lnTo>
                        <a:lnTo>
                          <a:pt x="292976" y="0"/>
                        </a:lnTo>
                        <a:close/>
                      </a:path>
                    </a:pathLst>
                  </a:custGeom>
                  <a:solidFill>
                    <a:srgbClr val="00468B"/>
                  </a:solidFill>
                </p:spPr>
                <p:txBody>
                  <a:bodyPr wrap="square" lIns="0" tIns="0" rIns="0" bIns="0" rtlCol="0"/>
                  <a:lstStyle/>
                  <a:p>
                    <a:endParaRPr dirty="0"/>
                  </a:p>
                </p:txBody>
              </p:sp>
              <p:sp>
                <p:nvSpPr>
                  <p:cNvPr id="43" name="object 91">
                    <a:extLst>
                      <a:ext uri="{FF2B5EF4-FFF2-40B4-BE49-F238E27FC236}">
                        <a16:creationId xmlns:a16="http://schemas.microsoft.com/office/drawing/2014/main" id="{00B2B820-AE1B-51C2-D1A4-E876B0370FAE}"/>
                      </a:ext>
                    </a:extLst>
                  </p:cNvPr>
                  <p:cNvSpPr/>
                  <p:nvPr/>
                </p:nvSpPr>
                <p:spPr>
                  <a:xfrm>
                    <a:off x="612135" y="3295479"/>
                    <a:ext cx="351790" cy="492759"/>
                  </a:xfrm>
                  <a:custGeom>
                    <a:avLst/>
                    <a:gdLst/>
                    <a:ahLst/>
                    <a:cxnLst/>
                    <a:rect l="l" t="t" r="r" b="b"/>
                    <a:pathLst>
                      <a:path w="351790" h="492760">
                        <a:moveTo>
                          <a:pt x="189976" y="0"/>
                        </a:moveTo>
                        <a:lnTo>
                          <a:pt x="38072" y="50876"/>
                        </a:lnTo>
                        <a:lnTo>
                          <a:pt x="1681" y="73569"/>
                        </a:lnTo>
                        <a:lnTo>
                          <a:pt x="0" y="81116"/>
                        </a:lnTo>
                        <a:lnTo>
                          <a:pt x="771" y="90514"/>
                        </a:lnTo>
                        <a:lnTo>
                          <a:pt x="124819" y="436385"/>
                        </a:lnTo>
                        <a:lnTo>
                          <a:pt x="142321" y="478820"/>
                        </a:lnTo>
                        <a:lnTo>
                          <a:pt x="161615" y="492244"/>
                        </a:lnTo>
                        <a:lnTo>
                          <a:pt x="171015" y="491471"/>
                        </a:lnTo>
                        <a:lnTo>
                          <a:pt x="182818" y="488501"/>
                        </a:lnTo>
                        <a:lnTo>
                          <a:pt x="197574" y="483593"/>
                        </a:lnTo>
                        <a:lnTo>
                          <a:pt x="313519" y="441372"/>
                        </a:lnTo>
                        <a:lnTo>
                          <a:pt x="316353" y="440233"/>
                        </a:lnTo>
                        <a:lnTo>
                          <a:pt x="149965" y="440233"/>
                        </a:lnTo>
                        <a:lnTo>
                          <a:pt x="134496" y="397726"/>
                        </a:lnTo>
                        <a:lnTo>
                          <a:pt x="175516" y="382804"/>
                        </a:lnTo>
                        <a:lnTo>
                          <a:pt x="129061" y="382804"/>
                        </a:lnTo>
                        <a:lnTo>
                          <a:pt x="113592" y="340297"/>
                        </a:lnTo>
                        <a:lnTo>
                          <a:pt x="154580" y="325374"/>
                        </a:lnTo>
                        <a:lnTo>
                          <a:pt x="108169" y="325374"/>
                        </a:lnTo>
                        <a:lnTo>
                          <a:pt x="92688" y="282855"/>
                        </a:lnTo>
                        <a:lnTo>
                          <a:pt x="138420" y="266218"/>
                        </a:lnTo>
                        <a:lnTo>
                          <a:pt x="157219" y="266218"/>
                        </a:lnTo>
                        <a:lnTo>
                          <a:pt x="155019" y="260172"/>
                        </a:lnTo>
                        <a:lnTo>
                          <a:pt x="198553" y="244331"/>
                        </a:lnTo>
                        <a:lnTo>
                          <a:pt x="112839" y="244331"/>
                        </a:lnTo>
                        <a:lnTo>
                          <a:pt x="98090" y="242383"/>
                        </a:lnTo>
                        <a:lnTo>
                          <a:pt x="67812" y="213864"/>
                        </a:lnTo>
                        <a:lnTo>
                          <a:pt x="37582" y="131445"/>
                        </a:lnTo>
                        <a:lnTo>
                          <a:pt x="33840" y="113408"/>
                        </a:lnTo>
                        <a:lnTo>
                          <a:pt x="35788" y="98658"/>
                        </a:lnTo>
                        <a:lnTo>
                          <a:pt x="64307" y="68381"/>
                        </a:lnTo>
                        <a:lnTo>
                          <a:pt x="143437" y="39345"/>
                        </a:lnTo>
                        <a:lnTo>
                          <a:pt x="161475" y="35603"/>
                        </a:lnTo>
                        <a:lnTo>
                          <a:pt x="219227" y="35603"/>
                        </a:lnTo>
                        <a:lnTo>
                          <a:pt x="214566" y="24009"/>
                        </a:lnTo>
                        <a:lnTo>
                          <a:pt x="209266" y="13428"/>
                        </a:lnTo>
                        <a:lnTo>
                          <a:pt x="203768" y="6071"/>
                        </a:lnTo>
                        <a:lnTo>
                          <a:pt x="197522" y="1680"/>
                        </a:lnTo>
                        <a:lnTo>
                          <a:pt x="189976" y="0"/>
                        </a:lnTo>
                        <a:close/>
                      </a:path>
                      <a:path w="351790" h="492760">
                        <a:moveTo>
                          <a:pt x="199028" y="381089"/>
                        </a:moveTo>
                        <a:lnTo>
                          <a:pt x="180229" y="381089"/>
                        </a:lnTo>
                        <a:lnTo>
                          <a:pt x="195697" y="423596"/>
                        </a:lnTo>
                        <a:lnTo>
                          <a:pt x="149965" y="440233"/>
                        </a:lnTo>
                        <a:lnTo>
                          <a:pt x="316353" y="440233"/>
                        </a:lnTo>
                        <a:lnTo>
                          <a:pt x="327578" y="435719"/>
                        </a:lnTo>
                        <a:lnTo>
                          <a:pt x="338157" y="430418"/>
                        </a:lnTo>
                        <a:lnTo>
                          <a:pt x="345513" y="424920"/>
                        </a:lnTo>
                        <a:lnTo>
                          <a:pt x="349902" y="418672"/>
                        </a:lnTo>
                        <a:lnTo>
                          <a:pt x="350152" y="417551"/>
                        </a:lnTo>
                        <a:lnTo>
                          <a:pt x="212296" y="417551"/>
                        </a:lnTo>
                        <a:lnTo>
                          <a:pt x="199028" y="381089"/>
                        </a:lnTo>
                        <a:close/>
                      </a:path>
                      <a:path w="351790" h="492760">
                        <a:moveTo>
                          <a:pt x="261342" y="358394"/>
                        </a:moveTo>
                        <a:lnTo>
                          <a:pt x="242548" y="358394"/>
                        </a:lnTo>
                        <a:lnTo>
                          <a:pt x="258029" y="400914"/>
                        </a:lnTo>
                        <a:lnTo>
                          <a:pt x="212296" y="417551"/>
                        </a:lnTo>
                        <a:lnTo>
                          <a:pt x="350152" y="417551"/>
                        </a:lnTo>
                        <a:lnTo>
                          <a:pt x="351582" y="411124"/>
                        </a:lnTo>
                        <a:lnTo>
                          <a:pt x="350809" y="401725"/>
                        </a:lnTo>
                        <a:lnTo>
                          <a:pt x="349083" y="394869"/>
                        </a:lnTo>
                        <a:lnTo>
                          <a:pt x="274615" y="394869"/>
                        </a:lnTo>
                        <a:lnTo>
                          <a:pt x="261342" y="358394"/>
                        </a:lnTo>
                        <a:close/>
                      </a:path>
                      <a:path w="351790" h="492760">
                        <a:moveTo>
                          <a:pt x="328623" y="335712"/>
                        </a:moveTo>
                        <a:lnTo>
                          <a:pt x="304879" y="335712"/>
                        </a:lnTo>
                        <a:lnTo>
                          <a:pt x="320348" y="378219"/>
                        </a:lnTo>
                        <a:lnTo>
                          <a:pt x="274615" y="394869"/>
                        </a:lnTo>
                        <a:lnTo>
                          <a:pt x="349083" y="394869"/>
                        </a:lnTo>
                        <a:lnTo>
                          <a:pt x="347839" y="389924"/>
                        </a:lnTo>
                        <a:lnTo>
                          <a:pt x="342885" y="375044"/>
                        </a:lnTo>
                        <a:lnTo>
                          <a:pt x="337137" y="359105"/>
                        </a:lnTo>
                        <a:lnTo>
                          <a:pt x="328623" y="335712"/>
                        </a:lnTo>
                        <a:close/>
                      </a:path>
                      <a:path w="351790" h="492760">
                        <a:moveTo>
                          <a:pt x="178119" y="323647"/>
                        </a:moveTo>
                        <a:lnTo>
                          <a:pt x="159325" y="323647"/>
                        </a:lnTo>
                        <a:lnTo>
                          <a:pt x="174793" y="366154"/>
                        </a:lnTo>
                        <a:lnTo>
                          <a:pt x="129061" y="382804"/>
                        </a:lnTo>
                        <a:lnTo>
                          <a:pt x="175516" y="382804"/>
                        </a:lnTo>
                        <a:lnTo>
                          <a:pt x="180229" y="381089"/>
                        </a:lnTo>
                        <a:lnTo>
                          <a:pt x="199028" y="381089"/>
                        </a:lnTo>
                        <a:lnTo>
                          <a:pt x="196828" y="375044"/>
                        </a:lnTo>
                        <a:lnTo>
                          <a:pt x="237805" y="360121"/>
                        </a:lnTo>
                        <a:lnTo>
                          <a:pt x="191392" y="360121"/>
                        </a:lnTo>
                        <a:lnTo>
                          <a:pt x="178119" y="323647"/>
                        </a:lnTo>
                        <a:close/>
                      </a:path>
                      <a:path w="351790" h="492760">
                        <a:moveTo>
                          <a:pt x="240438" y="300965"/>
                        </a:moveTo>
                        <a:lnTo>
                          <a:pt x="221644" y="300965"/>
                        </a:lnTo>
                        <a:lnTo>
                          <a:pt x="237125" y="343472"/>
                        </a:lnTo>
                        <a:lnTo>
                          <a:pt x="191392" y="360121"/>
                        </a:lnTo>
                        <a:lnTo>
                          <a:pt x="237805" y="360121"/>
                        </a:lnTo>
                        <a:lnTo>
                          <a:pt x="242548" y="358394"/>
                        </a:lnTo>
                        <a:lnTo>
                          <a:pt x="261342" y="358394"/>
                        </a:lnTo>
                        <a:lnTo>
                          <a:pt x="259147" y="352362"/>
                        </a:lnTo>
                        <a:lnTo>
                          <a:pt x="300135" y="337439"/>
                        </a:lnTo>
                        <a:lnTo>
                          <a:pt x="253711" y="337439"/>
                        </a:lnTo>
                        <a:lnTo>
                          <a:pt x="240438" y="300965"/>
                        </a:lnTo>
                        <a:close/>
                      </a:path>
                      <a:path w="351790" h="492760">
                        <a:moveTo>
                          <a:pt x="307722" y="278283"/>
                        </a:moveTo>
                        <a:lnTo>
                          <a:pt x="283975" y="278283"/>
                        </a:lnTo>
                        <a:lnTo>
                          <a:pt x="299444" y="320789"/>
                        </a:lnTo>
                        <a:lnTo>
                          <a:pt x="253711" y="337439"/>
                        </a:lnTo>
                        <a:lnTo>
                          <a:pt x="300135" y="337439"/>
                        </a:lnTo>
                        <a:lnTo>
                          <a:pt x="304879" y="335712"/>
                        </a:lnTo>
                        <a:lnTo>
                          <a:pt x="328623" y="335712"/>
                        </a:lnTo>
                        <a:lnTo>
                          <a:pt x="307722" y="278283"/>
                        </a:lnTo>
                        <a:close/>
                      </a:path>
                      <a:path w="351790" h="492760">
                        <a:moveTo>
                          <a:pt x="157219" y="266218"/>
                        </a:moveTo>
                        <a:lnTo>
                          <a:pt x="138420" y="266218"/>
                        </a:lnTo>
                        <a:lnTo>
                          <a:pt x="153889" y="308724"/>
                        </a:lnTo>
                        <a:lnTo>
                          <a:pt x="108169" y="325374"/>
                        </a:lnTo>
                        <a:lnTo>
                          <a:pt x="154580" y="325374"/>
                        </a:lnTo>
                        <a:lnTo>
                          <a:pt x="159325" y="323647"/>
                        </a:lnTo>
                        <a:lnTo>
                          <a:pt x="178119" y="323647"/>
                        </a:lnTo>
                        <a:lnTo>
                          <a:pt x="175924" y="317614"/>
                        </a:lnTo>
                        <a:lnTo>
                          <a:pt x="216901" y="302692"/>
                        </a:lnTo>
                        <a:lnTo>
                          <a:pt x="170488" y="302692"/>
                        </a:lnTo>
                        <a:lnTo>
                          <a:pt x="157219" y="266218"/>
                        </a:lnTo>
                        <a:close/>
                      </a:path>
                      <a:path w="351790" h="492760">
                        <a:moveTo>
                          <a:pt x="219537" y="243535"/>
                        </a:moveTo>
                        <a:lnTo>
                          <a:pt x="200739" y="243535"/>
                        </a:lnTo>
                        <a:lnTo>
                          <a:pt x="216221" y="286042"/>
                        </a:lnTo>
                        <a:lnTo>
                          <a:pt x="170488" y="302692"/>
                        </a:lnTo>
                        <a:lnTo>
                          <a:pt x="216901" y="302692"/>
                        </a:lnTo>
                        <a:lnTo>
                          <a:pt x="221644" y="300965"/>
                        </a:lnTo>
                        <a:lnTo>
                          <a:pt x="240438" y="300965"/>
                        </a:lnTo>
                        <a:lnTo>
                          <a:pt x="238242" y="294932"/>
                        </a:lnTo>
                        <a:lnTo>
                          <a:pt x="279231" y="280010"/>
                        </a:lnTo>
                        <a:lnTo>
                          <a:pt x="232807" y="280010"/>
                        </a:lnTo>
                        <a:lnTo>
                          <a:pt x="219537" y="243535"/>
                        </a:lnTo>
                        <a:close/>
                      </a:path>
                      <a:path w="351790" h="492760">
                        <a:moveTo>
                          <a:pt x="286821" y="220853"/>
                        </a:moveTo>
                        <a:lnTo>
                          <a:pt x="263071" y="220853"/>
                        </a:lnTo>
                        <a:lnTo>
                          <a:pt x="278540" y="263360"/>
                        </a:lnTo>
                        <a:lnTo>
                          <a:pt x="232807" y="280010"/>
                        </a:lnTo>
                        <a:lnTo>
                          <a:pt x="279231" y="280010"/>
                        </a:lnTo>
                        <a:lnTo>
                          <a:pt x="283975" y="278283"/>
                        </a:lnTo>
                        <a:lnTo>
                          <a:pt x="307722" y="278283"/>
                        </a:lnTo>
                        <a:lnTo>
                          <a:pt x="286821" y="220853"/>
                        </a:lnTo>
                        <a:close/>
                      </a:path>
                      <a:path w="351790" h="492760">
                        <a:moveTo>
                          <a:pt x="219227" y="35603"/>
                        </a:moveTo>
                        <a:lnTo>
                          <a:pt x="161475" y="35603"/>
                        </a:lnTo>
                        <a:lnTo>
                          <a:pt x="176224" y="37551"/>
                        </a:lnTo>
                        <a:lnTo>
                          <a:pt x="187891" y="43382"/>
                        </a:lnTo>
                        <a:lnTo>
                          <a:pt x="236731" y="148489"/>
                        </a:lnTo>
                        <a:lnTo>
                          <a:pt x="240473" y="166526"/>
                        </a:lnTo>
                        <a:lnTo>
                          <a:pt x="238525" y="181275"/>
                        </a:lnTo>
                        <a:lnTo>
                          <a:pt x="210006" y="211553"/>
                        </a:lnTo>
                        <a:lnTo>
                          <a:pt x="130877" y="240589"/>
                        </a:lnTo>
                        <a:lnTo>
                          <a:pt x="112839" y="244331"/>
                        </a:lnTo>
                        <a:lnTo>
                          <a:pt x="198553" y="244331"/>
                        </a:lnTo>
                        <a:lnTo>
                          <a:pt x="200739" y="243535"/>
                        </a:lnTo>
                        <a:lnTo>
                          <a:pt x="219537" y="243535"/>
                        </a:lnTo>
                        <a:lnTo>
                          <a:pt x="217338" y="237490"/>
                        </a:lnTo>
                        <a:lnTo>
                          <a:pt x="263071" y="220853"/>
                        </a:lnTo>
                        <a:lnTo>
                          <a:pt x="286821" y="220853"/>
                        </a:lnTo>
                        <a:lnTo>
                          <a:pt x="226774" y="55867"/>
                        </a:lnTo>
                        <a:lnTo>
                          <a:pt x="220218" y="38070"/>
                        </a:lnTo>
                        <a:lnTo>
                          <a:pt x="219227" y="35603"/>
                        </a:lnTo>
                        <a:close/>
                      </a:path>
                    </a:pathLst>
                  </a:custGeom>
                  <a:solidFill>
                    <a:srgbClr val="FFFFFF"/>
                  </a:solidFill>
                </p:spPr>
                <p:txBody>
                  <a:bodyPr wrap="square" lIns="0" tIns="0" rIns="0" bIns="0" rtlCol="0"/>
                  <a:lstStyle/>
                  <a:p>
                    <a:endParaRPr/>
                  </a:p>
                </p:txBody>
              </p:sp>
            </p:grpSp>
            <p:grpSp>
              <p:nvGrpSpPr>
                <p:cNvPr id="36" name="Group 35">
                  <a:extLst>
                    <a:ext uri="{FF2B5EF4-FFF2-40B4-BE49-F238E27FC236}">
                      <a16:creationId xmlns:a16="http://schemas.microsoft.com/office/drawing/2014/main" id="{19BB6E3D-50A5-7939-1631-54C40AAAA28F}"/>
                    </a:ext>
                  </a:extLst>
                </p:cNvPr>
                <p:cNvGrpSpPr/>
                <p:nvPr/>
              </p:nvGrpSpPr>
              <p:grpSpPr>
                <a:xfrm>
                  <a:off x="3392300" y="3033435"/>
                  <a:ext cx="580390" cy="580390"/>
                  <a:chOff x="3390491" y="3192123"/>
                  <a:chExt cx="580390" cy="580390"/>
                </a:xfrm>
              </p:grpSpPr>
              <p:sp>
                <p:nvSpPr>
                  <p:cNvPr id="40" name="object 92">
                    <a:extLst>
                      <a:ext uri="{FF2B5EF4-FFF2-40B4-BE49-F238E27FC236}">
                        <a16:creationId xmlns:a16="http://schemas.microsoft.com/office/drawing/2014/main" id="{E9CB1A73-2130-675E-092F-AA71A0055915}"/>
                      </a:ext>
                    </a:extLst>
                  </p:cNvPr>
                  <p:cNvSpPr/>
                  <p:nvPr/>
                </p:nvSpPr>
                <p:spPr>
                  <a:xfrm>
                    <a:off x="3390491" y="3192123"/>
                    <a:ext cx="580390" cy="580390"/>
                  </a:xfrm>
                  <a:custGeom>
                    <a:avLst/>
                    <a:gdLst/>
                    <a:ahLst/>
                    <a:cxnLst/>
                    <a:rect l="l" t="t" r="r" b="b"/>
                    <a:pathLst>
                      <a:path w="580389" h="580389">
                        <a:moveTo>
                          <a:pt x="290106" y="0"/>
                        </a:moveTo>
                        <a:lnTo>
                          <a:pt x="243048" y="3796"/>
                        </a:lnTo>
                        <a:lnTo>
                          <a:pt x="198409" y="14789"/>
                        </a:lnTo>
                        <a:lnTo>
                          <a:pt x="156784" y="32380"/>
                        </a:lnTo>
                        <a:lnTo>
                          <a:pt x="118772" y="55972"/>
                        </a:lnTo>
                        <a:lnTo>
                          <a:pt x="84969" y="84967"/>
                        </a:lnTo>
                        <a:lnTo>
                          <a:pt x="55973" y="118769"/>
                        </a:lnTo>
                        <a:lnTo>
                          <a:pt x="32380" y="156780"/>
                        </a:lnTo>
                        <a:lnTo>
                          <a:pt x="14789" y="198402"/>
                        </a:lnTo>
                        <a:lnTo>
                          <a:pt x="3796" y="243039"/>
                        </a:lnTo>
                        <a:lnTo>
                          <a:pt x="0" y="290093"/>
                        </a:lnTo>
                        <a:lnTo>
                          <a:pt x="961" y="313886"/>
                        </a:lnTo>
                        <a:lnTo>
                          <a:pt x="8431" y="359809"/>
                        </a:lnTo>
                        <a:lnTo>
                          <a:pt x="22797" y="403016"/>
                        </a:lnTo>
                        <a:lnTo>
                          <a:pt x="43464" y="442909"/>
                        </a:lnTo>
                        <a:lnTo>
                          <a:pt x="69833" y="478892"/>
                        </a:lnTo>
                        <a:lnTo>
                          <a:pt x="101307" y="510366"/>
                        </a:lnTo>
                        <a:lnTo>
                          <a:pt x="137289" y="536735"/>
                        </a:lnTo>
                        <a:lnTo>
                          <a:pt x="177182" y="557401"/>
                        </a:lnTo>
                        <a:lnTo>
                          <a:pt x="220389" y="571768"/>
                        </a:lnTo>
                        <a:lnTo>
                          <a:pt x="266312" y="579237"/>
                        </a:lnTo>
                        <a:lnTo>
                          <a:pt x="290106" y="580199"/>
                        </a:lnTo>
                        <a:lnTo>
                          <a:pt x="313899" y="579237"/>
                        </a:lnTo>
                        <a:lnTo>
                          <a:pt x="359822" y="571768"/>
                        </a:lnTo>
                        <a:lnTo>
                          <a:pt x="403029" y="557401"/>
                        </a:lnTo>
                        <a:lnTo>
                          <a:pt x="442922" y="536735"/>
                        </a:lnTo>
                        <a:lnTo>
                          <a:pt x="478904" y="510366"/>
                        </a:lnTo>
                        <a:lnTo>
                          <a:pt x="510379" y="478892"/>
                        </a:lnTo>
                        <a:lnTo>
                          <a:pt x="536748" y="442909"/>
                        </a:lnTo>
                        <a:lnTo>
                          <a:pt x="557414" y="403016"/>
                        </a:lnTo>
                        <a:lnTo>
                          <a:pt x="571781" y="359809"/>
                        </a:lnTo>
                        <a:lnTo>
                          <a:pt x="579250" y="313886"/>
                        </a:lnTo>
                        <a:lnTo>
                          <a:pt x="580212" y="290093"/>
                        </a:lnTo>
                        <a:lnTo>
                          <a:pt x="579250" y="266301"/>
                        </a:lnTo>
                        <a:lnTo>
                          <a:pt x="571781" y="220381"/>
                        </a:lnTo>
                        <a:lnTo>
                          <a:pt x="557414" y="177177"/>
                        </a:lnTo>
                        <a:lnTo>
                          <a:pt x="536748" y="137286"/>
                        </a:lnTo>
                        <a:lnTo>
                          <a:pt x="510379" y="101305"/>
                        </a:lnTo>
                        <a:lnTo>
                          <a:pt x="478904" y="69831"/>
                        </a:lnTo>
                        <a:lnTo>
                          <a:pt x="442922" y="43463"/>
                        </a:lnTo>
                        <a:lnTo>
                          <a:pt x="403029" y="22797"/>
                        </a:lnTo>
                        <a:lnTo>
                          <a:pt x="359822" y="8431"/>
                        </a:lnTo>
                        <a:lnTo>
                          <a:pt x="313899" y="961"/>
                        </a:lnTo>
                        <a:lnTo>
                          <a:pt x="290106" y="0"/>
                        </a:lnTo>
                        <a:close/>
                      </a:path>
                    </a:pathLst>
                  </a:custGeom>
                  <a:solidFill>
                    <a:srgbClr val="00478B"/>
                  </a:solidFill>
                </p:spPr>
                <p:txBody>
                  <a:bodyPr wrap="square" lIns="0" tIns="0" rIns="0" bIns="0" rtlCol="0"/>
                  <a:lstStyle/>
                  <a:p>
                    <a:endParaRPr/>
                  </a:p>
                </p:txBody>
              </p:sp>
              <p:sp>
                <p:nvSpPr>
                  <p:cNvPr id="41" name="object 93">
                    <a:extLst>
                      <a:ext uri="{FF2B5EF4-FFF2-40B4-BE49-F238E27FC236}">
                        <a16:creationId xmlns:a16="http://schemas.microsoft.com/office/drawing/2014/main" id="{A485EFA8-283D-FDFF-573E-D62F9AF2061B}"/>
                      </a:ext>
                    </a:extLst>
                  </p:cNvPr>
                  <p:cNvSpPr/>
                  <p:nvPr/>
                </p:nvSpPr>
                <p:spPr>
                  <a:xfrm>
                    <a:off x="3505230" y="3361985"/>
                    <a:ext cx="347980" cy="240665"/>
                  </a:xfrm>
                  <a:custGeom>
                    <a:avLst/>
                    <a:gdLst/>
                    <a:ahLst/>
                    <a:cxnLst/>
                    <a:rect l="l" t="t" r="r" b="b"/>
                    <a:pathLst>
                      <a:path w="347979" h="240664">
                        <a:moveTo>
                          <a:pt x="347535" y="0"/>
                        </a:moveTo>
                        <a:lnTo>
                          <a:pt x="0" y="0"/>
                        </a:lnTo>
                        <a:lnTo>
                          <a:pt x="0" y="240106"/>
                        </a:lnTo>
                        <a:lnTo>
                          <a:pt x="347535" y="240106"/>
                        </a:lnTo>
                        <a:lnTo>
                          <a:pt x="347535" y="216395"/>
                        </a:lnTo>
                        <a:lnTo>
                          <a:pt x="80352" y="216395"/>
                        </a:lnTo>
                        <a:lnTo>
                          <a:pt x="57681" y="212378"/>
                        </a:lnTo>
                        <a:lnTo>
                          <a:pt x="28756" y="176426"/>
                        </a:lnTo>
                        <a:lnTo>
                          <a:pt x="26860" y="77215"/>
                        </a:lnTo>
                        <a:lnTo>
                          <a:pt x="30877" y="54544"/>
                        </a:lnTo>
                        <a:lnTo>
                          <a:pt x="66829" y="25619"/>
                        </a:lnTo>
                        <a:lnTo>
                          <a:pt x="347535" y="23723"/>
                        </a:lnTo>
                        <a:lnTo>
                          <a:pt x="347535" y="0"/>
                        </a:lnTo>
                        <a:close/>
                      </a:path>
                      <a:path w="347979" h="240664">
                        <a:moveTo>
                          <a:pt x="347535" y="23723"/>
                        </a:moveTo>
                        <a:lnTo>
                          <a:pt x="267182" y="23723"/>
                        </a:lnTo>
                        <a:lnTo>
                          <a:pt x="289853" y="27740"/>
                        </a:lnTo>
                        <a:lnTo>
                          <a:pt x="304997" y="37765"/>
                        </a:lnTo>
                        <a:lnTo>
                          <a:pt x="314133" y="50761"/>
                        </a:lnTo>
                        <a:lnTo>
                          <a:pt x="318779" y="63692"/>
                        </a:lnTo>
                        <a:lnTo>
                          <a:pt x="320453" y="73519"/>
                        </a:lnTo>
                        <a:lnTo>
                          <a:pt x="320675" y="162902"/>
                        </a:lnTo>
                        <a:lnTo>
                          <a:pt x="316658" y="185573"/>
                        </a:lnTo>
                        <a:lnTo>
                          <a:pt x="280706" y="214499"/>
                        </a:lnTo>
                        <a:lnTo>
                          <a:pt x="80352" y="216395"/>
                        </a:lnTo>
                        <a:lnTo>
                          <a:pt x="347535" y="216395"/>
                        </a:lnTo>
                        <a:lnTo>
                          <a:pt x="347535" y="23723"/>
                        </a:lnTo>
                        <a:close/>
                      </a:path>
                    </a:pathLst>
                  </a:custGeom>
                  <a:solidFill>
                    <a:srgbClr val="FFFFFF"/>
                  </a:solidFill>
                </p:spPr>
                <p:txBody>
                  <a:bodyPr wrap="square" lIns="0" tIns="0" rIns="0" bIns="0" rtlCol="0"/>
                  <a:lstStyle/>
                  <a:p>
                    <a:endParaRPr/>
                  </a:p>
                </p:txBody>
              </p:sp>
            </p:grpSp>
            <p:sp>
              <p:nvSpPr>
                <p:cNvPr id="39" name="object 97">
                  <a:extLst>
                    <a:ext uri="{FF2B5EF4-FFF2-40B4-BE49-F238E27FC236}">
                      <a16:creationId xmlns:a16="http://schemas.microsoft.com/office/drawing/2014/main" id="{F8D58A09-B575-0F0D-BA1B-4B8BAFB6EECF}"/>
                    </a:ext>
                  </a:extLst>
                </p:cNvPr>
                <p:cNvSpPr/>
                <p:nvPr/>
              </p:nvSpPr>
              <p:spPr>
                <a:xfrm>
                  <a:off x="6130646" y="2813023"/>
                  <a:ext cx="877638" cy="881451"/>
                </a:xfrm>
                <a:prstGeom prst="rect">
                  <a:avLst/>
                </a:prstGeom>
                <a:blipFill>
                  <a:blip r:embed="rId4" cstate="print"/>
                  <a:stretch>
                    <a:fillRect/>
                  </a:stretch>
                </a:blipFill>
              </p:spPr>
              <p:txBody>
                <a:bodyPr wrap="square" lIns="0" tIns="0" rIns="0" bIns="0" rtlCol="0"/>
                <a:lstStyle/>
                <a:p>
                  <a:endParaRPr/>
                </a:p>
              </p:txBody>
            </p:sp>
          </p:grpSp>
          <p:sp>
            <p:nvSpPr>
              <p:cNvPr id="31" name="object 95">
                <a:extLst>
                  <a:ext uri="{FF2B5EF4-FFF2-40B4-BE49-F238E27FC236}">
                    <a16:creationId xmlns:a16="http://schemas.microsoft.com/office/drawing/2014/main" id="{EF7E3D85-CFE9-C395-5047-A8CB3A97A73B}"/>
                  </a:ext>
                </a:extLst>
              </p:cNvPr>
              <p:cNvSpPr txBox="1"/>
              <p:nvPr/>
            </p:nvSpPr>
            <p:spPr>
              <a:xfrm>
                <a:off x="1137685" y="9184502"/>
                <a:ext cx="2160905" cy="487313"/>
              </a:xfrm>
              <a:prstGeom prst="rect">
                <a:avLst/>
              </a:prstGeom>
            </p:spPr>
            <p:txBody>
              <a:bodyPr vert="horz" wrap="square" lIns="0" tIns="0" rIns="0" bIns="0" rtlCol="0">
                <a:spAutoFit/>
              </a:bodyPr>
              <a:lstStyle/>
              <a:p>
                <a:pPr marL="12700">
                  <a:lnSpc>
                    <a:spcPct val="100000"/>
                  </a:lnSpc>
                </a:pPr>
                <a:r>
                  <a:rPr lang="en-US" sz="1000" b="1" spc="105" dirty="0" err="1">
                    <a:solidFill>
                      <a:srgbClr val="231F20"/>
                    </a:solidFill>
                    <a:latin typeface="Calibri"/>
                    <a:cs typeface="Calibri"/>
                  </a:rPr>
                  <a:t>Téléphone</a:t>
                </a:r>
                <a:r>
                  <a:rPr lang="en-US" sz="1000" b="1" spc="105" dirty="0">
                    <a:solidFill>
                      <a:srgbClr val="231F20"/>
                    </a:solidFill>
                    <a:latin typeface="Calibri"/>
                    <a:cs typeface="Calibri"/>
                  </a:rPr>
                  <a:t> 210 330 0170</a:t>
                </a:r>
              </a:p>
              <a:p>
                <a:pPr marL="12700">
                  <a:lnSpc>
                    <a:spcPct val="100000"/>
                  </a:lnSpc>
                </a:pPr>
                <a:r>
                  <a:rPr lang="fr-FR" sz="1000" spc="-25" dirty="0">
                    <a:solidFill>
                      <a:srgbClr val="231F20"/>
                    </a:solidFill>
                    <a:latin typeface="Lucida Sans"/>
                    <a:cs typeface="Lucida Sans"/>
                  </a:rPr>
                  <a:t>Du lundi au vendredi* 9h00 - 17h00</a:t>
                </a:r>
                <a:endParaRPr sz="1000" dirty="0">
                  <a:latin typeface="Lucida Sans"/>
                  <a:cs typeface="Lucida Sans"/>
                </a:endParaRPr>
              </a:p>
              <a:p>
                <a:pPr marL="12700">
                  <a:lnSpc>
                    <a:spcPct val="100000"/>
                  </a:lnSpc>
                  <a:spcBef>
                    <a:spcPts val="200"/>
                  </a:spcBef>
                </a:pPr>
                <a:r>
                  <a:rPr lang="en-US" sz="1000" spc="-75" dirty="0">
                    <a:solidFill>
                      <a:srgbClr val="231F20"/>
                    </a:solidFill>
                    <a:latin typeface="Lucida Sans"/>
                    <a:cs typeface="Lucida Sans"/>
                  </a:rPr>
                  <a:t>* Exclusion des </a:t>
                </a:r>
                <a:r>
                  <a:rPr lang="en-US" sz="1000" spc="-75" dirty="0" err="1">
                    <a:solidFill>
                      <a:srgbClr val="231F20"/>
                    </a:solidFill>
                    <a:latin typeface="Lucida Sans"/>
                    <a:cs typeface="Lucida Sans"/>
                  </a:rPr>
                  <a:t>vacances</a:t>
                </a:r>
                <a:r>
                  <a:rPr lang="en-US" sz="1000" spc="-75" dirty="0">
                    <a:solidFill>
                      <a:srgbClr val="231F20"/>
                    </a:solidFill>
                    <a:latin typeface="Lucida Sans"/>
                    <a:cs typeface="Lucida Sans"/>
                  </a:rPr>
                  <a:t>.</a:t>
                </a:r>
                <a:endParaRPr sz="1000" dirty="0">
                  <a:latin typeface="Lucida Sans"/>
                  <a:cs typeface="Lucida Sans"/>
                </a:endParaRPr>
              </a:p>
            </p:txBody>
          </p:sp>
          <p:sp>
            <p:nvSpPr>
              <p:cNvPr id="45" name="object 96">
                <a:extLst>
                  <a:ext uri="{FF2B5EF4-FFF2-40B4-BE49-F238E27FC236}">
                    <a16:creationId xmlns:a16="http://schemas.microsoft.com/office/drawing/2014/main" id="{4008619B-1265-1FC6-757F-93A222A8B344}"/>
                  </a:ext>
                </a:extLst>
              </p:cNvPr>
              <p:cNvSpPr txBox="1"/>
              <p:nvPr/>
            </p:nvSpPr>
            <p:spPr>
              <a:xfrm>
                <a:off x="4053000" y="9135108"/>
                <a:ext cx="2091274" cy="523670"/>
              </a:xfrm>
              <a:prstGeom prst="rect">
                <a:avLst/>
              </a:prstGeom>
            </p:spPr>
            <p:txBody>
              <a:bodyPr vert="horz" wrap="square" lIns="0" tIns="0" rIns="0" bIns="0" rtlCol="0">
                <a:spAutoFit/>
              </a:bodyPr>
              <a:lstStyle/>
              <a:p>
                <a:pPr marL="12700" marR="5080">
                  <a:lnSpc>
                    <a:spcPct val="116700"/>
                  </a:lnSpc>
                </a:pPr>
                <a:r>
                  <a:rPr lang="fr-FR" sz="1000" spc="-25" dirty="0">
                    <a:solidFill>
                      <a:srgbClr val="231F20"/>
                    </a:solidFill>
                    <a:latin typeface="Lucida Sans"/>
                  </a:rPr>
                  <a:t>Visitez</a:t>
                </a:r>
                <a:r>
                  <a:rPr lang="fr-FR" sz="1000" b="1" spc="125" dirty="0">
                    <a:latin typeface="Calibri"/>
                    <a:cs typeface="Calibri"/>
                  </a:rPr>
                  <a:t> </a:t>
                </a:r>
                <a:r>
                  <a:rPr lang="fr-FR" sz="1000" u="sng" spc="-25" dirty="0">
                    <a:solidFill>
                      <a:srgbClr val="002060"/>
                    </a:solidFill>
                    <a:latin typeface="Lucida Sans"/>
                  </a:rPr>
                  <a:t>greecehelpline.crs.org/ </a:t>
                </a:r>
                <a:r>
                  <a:rPr lang="fr-FR" sz="1000" spc="-25" dirty="0">
                    <a:solidFill>
                      <a:srgbClr val="231F20"/>
                    </a:solidFill>
                    <a:latin typeface="Lucida Sans"/>
                  </a:rPr>
                  <a:t>ou utilisez le code QR pour  remplir et soumettre votre  demande</a:t>
                </a:r>
                <a:endParaRPr lang="en-US" sz="1000" spc="-25" dirty="0">
                  <a:solidFill>
                    <a:srgbClr val="231F20"/>
                  </a:solidFill>
                  <a:latin typeface="Lucida Sans"/>
                </a:endParaRPr>
              </a:p>
            </p:txBody>
          </p:sp>
        </p:grpSp>
      </p:grpSp>
      <p:sp>
        <p:nvSpPr>
          <p:cNvPr id="30" name="TextBox 29">
            <a:extLst>
              <a:ext uri="{FF2B5EF4-FFF2-40B4-BE49-F238E27FC236}">
                <a16:creationId xmlns:a16="http://schemas.microsoft.com/office/drawing/2014/main" id="{EC754E0A-1232-AF54-46CF-AA611843B315}"/>
              </a:ext>
            </a:extLst>
          </p:cNvPr>
          <p:cNvSpPr txBox="1"/>
          <p:nvPr/>
        </p:nvSpPr>
        <p:spPr>
          <a:xfrm>
            <a:off x="6600459" y="10262513"/>
            <a:ext cx="1170355" cy="430887"/>
          </a:xfrm>
          <a:prstGeom prst="rect">
            <a:avLst/>
          </a:prstGeom>
          <a:noFill/>
        </p:spPr>
        <p:txBody>
          <a:bodyPr wrap="square" rtlCol="0">
            <a:spAutoFit/>
          </a:bodyPr>
          <a:lstStyle/>
          <a:p>
            <a:r>
              <a:rPr lang="en-US" sz="2200" dirty="0">
                <a:solidFill>
                  <a:schemeClr val="bg1"/>
                </a:solidFill>
              </a:rPr>
              <a:t>French</a:t>
            </a:r>
          </a:p>
        </p:txBody>
      </p:sp>
      <p:sp>
        <p:nvSpPr>
          <p:cNvPr id="3" name="object 4">
            <a:extLst>
              <a:ext uri="{FF2B5EF4-FFF2-40B4-BE49-F238E27FC236}">
                <a16:creationId xmlns:a16="http://schemas.microsoft.com/office/drawing/2014/main" id="{4F8566C9-C531-93B4-2626-CE3819E86E03}"/>
              </a:ext>
            </a:extLst>
          </p:cNvPr>
          <p:cNvSpPr txBox="1"/>
          <p:nvPr/>
        </p:nvSpPr>
        <p:spPr>
          <a:xfrm>
            <a:off x="471957" y="9731630"/>
            <a:ext cx="6528673" cy="775597"/>
          </a:xfrm>
          <a:prstGeom prst="rect">
            <a:avLst/>
          </a:prstGeom>
        </p:spPr>
        <p:txBody>
          <a:bodyPr vert="horz" wrap="square" lIns="0" tIns="0" rIns="0" bIns="0" rtlCol="0">
            <a:spAutoFit/>
          </a:bodyPr>
          <a:lstStyle/>
          <a:p>
            <a:pPr marL="12700" marR="82550">
              <a:lnSpc>
                <a:spcPct val="116700"/>
              </a:lnSpc>
            </a:pPr>
            <a:r>
              <a:rPr lang="en-US" sz="1400" b="1" spc="195" dirty="0">
                <a:solidFill>
                  <a:srgbClr val="FF0000"/>
                </a:solidFill>
                <a:latin typeface="Calibri"/>
                <a:cs typeface="Calibri"/>
              </a:rPr>
              <a:t>Avis important:</a:t>
            </a:r>
          </a:p>
          <a:p>
            <a:pPr marL="12700" marR="82550">
              <a:lnSpc>
                <a:spcPct val="116700"/>
              </a:lnSpc>
            </a:pPr>
            <a:r>
              <a:rPr lang="fr-FR" sz="1000" spc="20" dirty="0">
                <a:latin typeface="Century Gothic"/>
              </a:rPr>
              <a:t>Note organisation Caritas </a:t>
            </a:r>
            <a:r>
              <a:rPr lang="fr-FR" sz="1000" spc="20" dirty="0" err="1">
                <a:latin typeface="Century Gothic"/>
              </a:rPr>
              <a:t>Athens</a:t>
            </a:r>
            <a:r>
              <a:rPr lang="fr-FR" sz="1000" spc="20" dirty="0">
                <a:latin typeface="Century Gothic"/>
              </a:rPr>
              <a:t> ligne d’assistance, </a:t>
            </a:r>
            <a:r>
              <a:rPr lang="fr-FR" sz="1000" b="1" spc="20" dirty="0">
                <a:solidFill>
                  <a:srgbClr val="FF0000"/>
                </a:solidFill>
                <a:latin typeface="Century Gothic"/>
              </a:rPr>
              <a:t>cessera les </a:t>
            </a:r>
            <a:r>
              <a:rPr lang="fr-FR" sz="1000" b="1" spc="20" dirty="0" err="1">
                <a:solidFill>
                  <a:srgbClr val="FF0000"/>
                </a:solidFill>
                <a:latin typeface="Century Gothic"/>
              </a:rPr>
              <a:t>operations</a:t>
            </a:r>
            <a:r>
              <a:rPr lang="fr-FR" sz="1000" b="1" spc="20" dirty="0">
                <a:solidFill>
                  <a:srgbClr val="FF0000"/>
                </a:solidFill>
                <a:latin typeface="Century Gothic"/>
              </a:rPr>
              <a:t> le</a:t>
            </a:r>
            <a:r>
              <a:rPr lang="fr-FR" sz="1000" spc="20" dirty="0">
                <a:latin typeface="Century Gothic"/>
              </a:rPr>
              <a:t> </a:t>
            </a:r>
            <a:r>
              <a:rPr lang="fr-FR" sz="1000" b="1" spc="20" dirty="0">
                <a:solidFill>
                  <a:srgbClr val="FF0000"/>
                </a:solidFill>
                <a:latin typeface="Century Gothic"/>
              </a:rPr>
              <a:t>30 Juin 2025</a:t>
            </a:r>
            <a:r>
              <a:rPr lang="fr-FR" sz="1000" spc="20" dirty="0">
                <a:latin typeface="Century Gothic"/>
              </a:rPr>
              <a:t>.Apres cette date, si vous avez besoin d’informations, </a:t>
            </a:r>
            <a:r>
              <a:rPr lang="fr-FR" sz="1000" b="1" spc="20" dirty="0">
                <a:latin typeface="Century Gothic"/>
              </a:rPr>
              <a:t>d’assistance pour votre paiement </a:t>
            </a:r>
            <a:r>
              <a:rPr lang="fr-FR" sz="1000" spc="20" dirty="0">
                <a:latin typeface="Century Gothic"/>
              </a:rPr>
              <a:t>ou si vous </a:t>
            </a:r>
            <a:r>
              <a:rPr lang="fr-FR" sz="1000" spc="20" dirty="0" err="1">
                <a:latin typeface="Century Gothic"/>
              </a:rPr>
              <a:t>etes</a:t>
            </a:r>
            <a:r>
              <a:rPr lang="fr-FR" sz="1000" spc="20" dirty="0">
                <a:latin typeface="Century Gothic"/>
              </a:rPr>
              <a:t> </a:t>
            </a:r>
            <a:r>
              <a:rPr lang="fr-FR" sz="1000" spc="20" dirty="0" err="1">
                <a:latin typeface="Century Gothic"/>
              </a:rPr>
              <a:t>eligible,veuillez</a:t>
            </a:r>
            <a:r>
              <a:rPr lang="fr-FR" sz="1000" spc="20" dirty="0">
                <a:latin typeface="Century Gothic"/>
              </a:rPr>
              <a:t> contacter </a:t>
            </a:r>
            <a:r>
              <a:rPr lang="fr-FR" sz="1000" b="1" spc="20" dirty="0">
                <a:latin typeface="Century Gothic"/>
              </a:rPr>
              <a:t>la bureau de votre camp.</a:t>
            </a:r>
            <a:endParaRPr lang="en-US" sz="1000" b="1" spc="20" dirty="0">
              <a:latin typeface="Century Gothic"/>
            </a:endParaRPr>
          </a:p>
        </p:txBody>
      </p:sp>
      <p:grpSp>
        <p:nvGrpSpPr>
          <p:cNvPr id="37" name="Group 36">
            <a:extLst>
              <a:ext uri="{FF2B5EF4-FFF2-40B4-BE49-F238E27FC236}">
                <a16:creationId xmlns:a16="http://schemas.microsoft.com/office/drawing/2014/main" id="{06A67C0E-191D-5D0A-58EC-5D7874A4C7BA}"/>
              </a:ext>
            </a:extLst>
          </p:cNvPr>
          <p:cNvGrpSpPr/>
          <p:nvPr/>
        </p:nvGrpSpPr>
        <p:grpSpPr>
          <a:xfrm>
            <a:off x="136933" y="155734"/>
            <a:ext cx="7173187" cy="724951"/>
            <a:chOff x="136933" y="155734"/>
            <a:chExt cx="7173187" cy="724951"/>
          </a:xfrm>
        </p:grpSpPr>
        <p:grpSp>
          <p:nvGrpSpPr>
            <p:cNvPr id="38" name="Group 37">
              <a:extLst>
                <a:ext uri="{FF2B5EF4-FFF2-40B4-BE49-F238E27FC236}">
                  <a16:creationId xmlns:a16="http://schemas.microsoft.com/office/drawing/2014/main" id="{D3EC55E6-8791-01A0-22D1-FC076B3F2AC7}"/>
                </a:ext>
              </a:extLst>
            </p:cNvPr>
            <p:cNvGrpSpPr/>
            <p:nvPr/>
          </p:nvGrpSpPr>
          <p:grpSpPr>
            <a:xfrm>
              <a:off x="5596172" y="207642"/>
              <a:ext cx="1713948" cy="636634"/>
              <a:chOff x="168090" y="237038"/>
              <a:chExt cx="1713948" cy="636634"/>
            </a:xfrm>
          </p:grpSpPr>
          <p:sp>
            <p:nvSpPr>
              <p:cNvPr id="64" name="object 11">
                <a:extLst>
                  <a:ext uri="{FF2B5EF4-FFF2-40B4-BE49-F238E27FC236}">
                    <a16:creationId xmlns:a16="http://schemas.microsoft.com/office/drawing/2014/main" id="{55E77545-634E-0230-49C9-6621702EE2B9}"/>
                  </a:ext>
                </a:extLst>
              </p:cNvPr>
              <p:cNvSpPr/>
              <p:nvPr/>
            </p:nvSpPr>
            <p:spPr>
              <a:xfrm>
                <a:off x="168090" y="237038"/>
                <a:ext cx="928528" cy="572852"/>
              </a:xfrm>
              <a:prstGeom prst="rect">
                <a:avLst/>
              </a:prstGeom>
              <a:blipFill>
                <a:blip r:embed="rId5" cstate="print"/>
                <a:stretch>
                  <a:fillRect/>
                </a:stretch>
              </a:blipFill>
            </p:spPr>
            <p:txBody>
              <a:bodyPr wrap="square" lIns="0" tIns="0" rIns="0" bIns="0" rtlCol="0"/>
              <a:lstStyle/>
              <a:p>
                <a:endParaRPr/>
              </a:p>
            </p:txBody>
          </p:sp>
          <p:sp>
            <p:nvSpPr>
              <p:cNvPr id="65" name="object 12">
                <a:extLst>
                  <a:ext uri="{FF2B5EF4-FFF2-40B4-BE49-F238E27FC236}">
                    <a16:creationId xmlns:a16="http://schemas.microsoft.com/office/drawing/2014/main" id="{AE26B8BD-F008-C620-5517-EF493BD09EE5}"/>
                  </a:ext>
                </a:extLst>
              </p:cNvPr>
              <p:cNvSpPr/>
              <p:nvPr/>
            </p:nvSpPr>
            <p:spPr>
              <a:xfrm>
                <a:off x="1267052" y="258408"/>
                <a:ext cx="614986" cy="615264"/>
              </a:xfrm>
              <a:prstGeom prst="rect">
                <a:avLst/>
              </a:prstGeom>
              <a:blipFill>
                <a:blip r:embed="rId6" cstate="print"/>
                <a:stretch>
                  <a:fillRect/>
                </a:stretch>
              </a:blipFill>
            </p:spPr>
            <p:txBody>
              <a:bodyPr wrap="square" lIns="0" tIns="0" rIns="0" bIns="0" rtlCol="0"/>
              <a:lstStyle/>
              <a:p>
                <a:endParaRPr/>
              </a:p>
            </p:txBody>
          </p:sp>
        </p:grpSp>
        <p:sp>
          <p:nvSpPr>
            <p:cNvPr id="44" name="object 13">
              <a:extLst>
                <a:ext uri="{FF2B5EF4-FFF2-40B4-BE49-F238E27FC236}">
                  <a16:creationId xmlns:a16="http://schemas.microsoft.com/office/drawing/2014/main" id="{37AC6378-F345-6B36-DD96-F2EBA6A4D922}"/>
                </a:ext>
              </a:extLst>
            </p:cNvPr>
            <p:cNvSpPr/>
            <p:nvPr/>
          </p:nvSpPr>
          <p:spPr>
            <a:xfrm>
              <a:off x="2532431" y="155734"/>
              <a:ext cx="1709576" cy="724951"/>
            </a:xfrm>
            <a:prstGeom prst="rect">
              <a:avLst/>
            </a:prstGeom>
            <a:blipFill>
              <a:blip r:embed="rId7" cstate="print"/>
              <a:stretch>
                <a:fillRect/>
              </a:stretch>
            </a:blipFill>
          </p:spPr>
          <p:txBody>
            <a:bodyPr wrap="square" lIns="0" tIns="0" rIns="0" bIns="0" rtlCol="0"/>
            <a:lstStyle/>
            <a:p>
              <a:endParaRPr/>
            </a:p>
          </p:txBody>
        </p:sp>
        <p:sp>
          <p:nvSpPr>
            <p:cNvPr id="48" name="object 14">
              <a:extLst>
                <a:ext uri="{FF2B5EF4-FFF2-40B4-BE49-F238E27FC236}">
                  <a16:creationId xmlns:a16="http://schemas.microsoft.com/office/drawing/2014/main" id="{ACA45B66-B42C-832D-70D2-079317793146}"/>
                </a:ext>
              </a:extLst>
            </p:cNvPr>
            <p:cNvSpPr/>
            <p:nvPr/>
          </p:nvSpPr>
          <p:spPr>
            <a:xfrm>
              <a:off x="4295639" y="229012"/>
              <a:ext cx="1073921" cy="536071"/>
            </a:xfrm>
            <a:prstGeom prst="rect">
              <a:avLst/>
            </a:prstGeom>
            <a:blipFill>
              <a:blip r:embed="rId8" cstate="print"/>
              <a:stretch>
                <a:fillRect/>
              </a:stretch>
            </a:blipFill>
          </p:spPr>
          <p:txBody>
            <a:bodyPr wrap="square" lIns="0" tIns="0" rIns="0" bIns="0" rtlCol="0"/>
            <a:lstStyle/>
            <a:p>
              <a:endParaRPr/>
            </a:p>
          </p:txBody>
        </p:sp>
        <p:grpSp>
          <p:nvGrpSpPr>
            <p:cNvPr id="49" name="Group 48">
              <a:extLst>
                <a:ext uri="{FF2B5EF4-FFF2-40B4-BE49-F238E27FC236}">
                  <a16:creationId xmlns:a16="http://schemas.microsoft.com/office/drawing/2014/main" id="{00080F8B-0D64-F713-5459-40ABAA88EBC3}"/>
                </a:ext>
              </a:extLst>
            </p:cNvPr>
            <p:cNvGrpSpPr/>
            <p:nvPr/>
          </p:nvGrpSpPr>
          <p:grpSpPr>
            <a:xfrm>
              <a:off x="136933" y="253982"/>
              <a:ext cx="2341866" cy="580309"/>
              <a:chOff x="171909" y="260258"/>
              <a:chExt cx="2309957" cy="563880"/>
            </a:xfrm>
          </p:grpSpPr>
          <p:sp>
            <p:nvSpPr>
              <p:cNvPr id="50" name="object 15">
                <a:extLst>
                  <a:ext uri="{FF2B5EF4-FFF2-40B4-BE49-F238E27FC236}">
                    <a16:creationId xmlns:a16="http://schemas.microsoft.com/office/drawing/2014/main" id="{4A5A785A-D75B-32FD-3D8F-B50B2CC6B3FE}"/>
                  </a:ext>
                </a:extLst>
              </p:cNvPr>
              <p:cNvSpPr/>
              <p:nvPr/>
            </p:nvSpPr>
            <p:spPr>
              <a:xfrm>
                <a:off x="1071218" y="383240"/>
                <a:ext cx="1410648" cy="339272"/>
              </a:xfrm>
              <a:prstGeom prst="rect">
                <a:avLst/>
              </a:prstGeom>
              <a:blipFill>
                <a:blip r:embed="rId9" cstate="print"/>
                <a:stretch>
                  <a:fillRect/>
                </a:stretch>
              </a:blipFill>
            </p:spPr>
            <p:txBody>
              <a:bodyPr wrap="square" lIns="0" tIns="0" rIns="0" bIns="0" rtlCol="0"/>
              <a:lstStyle/>
              <a:p>
                <a:endParaRPr/>
              </a:p>
            </p:txBody>
          </p:sp>
          <p:sp>
            <p:nvSpPr>
              <p:cNvPr id="51" name="object 16">
                <a:extLst>
                  <a:ext uri="{FF2B5EF4-FFF2-40B4-BE49-F238E27FC236}">
                    <a16:creationId xmlns:a16="http://schemas.microsoft.com/office/drawing/2014/main" id="{52E73673-88E2-CE12-A0A0-E83839D56FFA}"/>
                  </a:ext>
                </a:extLst>
              </p:cNvPr>
              <p:cNvSpPr/>
              <p:nvPr/>
            </p:nvSpPr>
            <p:spPr>
              <a:xfrm>
                <a:off x="171909" y="260258"/>
                <a:ext cx="791845" cy="563880"/>
              </a:xfrm>
              <a:custGeom>
                <a:avLst/>
                <a:gdLst/>
                <a:ahLst/>
                <a:cxnLst/>
                <a:rect l="l" t="t" r="r" b="b"/>
                <a:pathLst>
                  <a:path w="791844" h="563880">
                    <a:moveTo>
                      <a:pt x="0" y="563359"/>
                    </a:moveTo>
                    <a:lnTo>
                      <a:pt x="791508" y="563359"/>
                    </a:lnTo>
                    <a:lnTo>
                      <a:pt x="791508" y="0"/>
                    </a:lnTo>
                    <a:lnTo>
                      <a:pt x="0" y="0"/>
                    </a:lnTo>
                    <a:lnTo>
                      <a:pt x="0" y="563359"/>
                    </a:lnTo>
                    <a:close/>
                  </a:path>
                </a:pathLst>
              </a:custGeom>
              <a:solidFill>
                <a:srgbClr val="034EA2"/>
              </a:solidFill>
            </p:spPr>
            <p:txBody>
              <a:bodyPr wrap="square" lIns="0" tIns="0" rIns="0" bIns="0" rtlCol="0"/>
              <a:lstStyle/>
              <a:p>
                <a:endParaRPr/>
              </a:p>
            </p:txBody>
          </p:sp>
          <p:sp>
            <p:nvSpPr>
              <p:cNvPr id="52" name="object 17">
                <a:extLst>
                  <a:ext uri="{FF2B5EF4-FFF2-40B4-BE49-F238E27FC236}">
                    <a16:creationId xmlns:a16="http://schemas.microsoft.com/office/drawing/2014/main" id="{BA839CBF-50CA-51E6-4EAB-CB63C18AEB7E}"/>
                  </a:ext>
                </a:extLst>
              </p:cNvPr>
              <p:cNvSpPr/>
              <p:nvPr/>
            </p:nvSpPr>
            <p:spPr>
              <a:xfrm>
                <a:off x="540230" y="327646"/>
                <a:ext cx="54610" cy="55880"/>
              </a:xfrm>
              <a:custGeom>
                <a:avLst/>
                <a:gdLst/>
                <a:ahLst/>
                <a:cxnLst/>
                <a:rect l="l" t="t" r="r" b="b"/>
                <a:pathLst>
                  <a:path w="54610" h="55879">
                    <a:moveTo>
                      <a:pt x="27267" y="0"/>
                    </a:moveTo>
                    <a:lnTo>
                      <a:pt x="20867" y="21323"/>
                    </a:lnTo>
                    <a:lnTo>
                      <a:pt x="0" y="21323"/>
                    </a:lnTo>
                    <a:lnTo>
                      <a:pt x="16918" y="34315"/>
                    </a:lnTo>
                    <a:lnTo>
                      <a:pt x="10565" y="55359"/>
                    </a:lnTo>
                    <a:lnTo>
                      <a:pt x="27267" y="42341"/>
                    </a:lnTo>
                    <a:lnTo>
                      <a:pt x="40039" y="42341"/>
                    </a:lnTo>
                    <a:lnTo>
                      <a:pt x="37616" y="34315"/>
                    </a:lnTo>
                    <a:lnTo>
                      <a:pt x="54546" y="21323"/>
                    </a:lnTo>
                    <a:lnTo>
                      <a:pt x="20867" y="21323"/>
                    </a:lnTo>
                    <a:lnTo>
                      <a:pt x="33667" y="21297"/>
                    </a:lnTo>
                    <a:lnTo>
                      <a:pt x="27267" y="0"/>
                    </a:lnTo>
                    <a:close/>
                  </a:path>
                  <a:path w="54610" h="55879">
                    <a:moveTo>
                      <a:pt x="40039" y="42341"/>
                    </a:moveTo>
                    <a:lnTo>
                      <a:pt x="27267" y="42341"/>
                    </a:lnTo>
                    <a:lnTo>
                      <a:pt x="43968" y="55359"/>
                    </a:lnTo>
                    <a:lnTo>
                      <a:pt x="40039" y="42341"/>
                    </a:lnTo>
                    <a:close/>
                  </a:path>
                </a:pathLst>
              </a:custGeom>
              <a:solidFill>
                <a:srgbClr val="FFF200"/>
              </a:solidFill>
            </p:spPr>
            <p:txBody>
              <a:bodyPr wrap="square" lIns="0" tIns="0" rIns="0" bIns="0" rtlCol="0"/>
              <a:lstStyle/>
              <a:p>
                <a:endParaRPr/>
              </a:p>
            </p:txBody>
          </p:sp>
          <p:sp>
            <p:nvSpPr>
              <p:cNvPr id="53" name="object 18">
                <a:extLst>
                  <a:ext uri="{FF2B5EF4-FFF2-40B4-BE49-F238E27FC236}">
                    <a16:creationId xmlns:a16="http://schemas.microsoft.com/office/drawing/2014/main" id="{3C9BBE5F-9304-0368-F610-F8B4A181EAF8}"/>
                  </a:ext>
                </a:extLst>
              </p:cNvPr>
              <p:cNvSpPr/>
              <p:nvPr/>
            </p:nvSpPr>
            <p:spPr>
              <a:xfrm>
                <a:off x="453786" y="352411"/>
                <a:ext cx="54610" cy="55880"/>
              </a:xfrm>
              <a:custGeom>
                <a:avLst/>
                <a:gdLst/>
                <a:ahLst/>
                <a:cxnLst/>
                <a:rect l="l" t="t" r="r" b="b"/>
                <a:pathLst>
                  <a:path w="54610" h="55879">
                    <a:moveTo>
                      <a:pt x="27267" y="0"/>
                    </a:moveTo>
                    <a:lnTo>
                      <a:pt x="20867" y="21348"/>
                    </a:lnTo>
                    <a:lnTo>
                      <a:pt x="0" y="21348"/>
                    </a:lnTo>
                    <a:lnTo>
                      <a:pt x="16918" y="34340"/>
                    </a:lnTo>
                    <a:lnTo>
                      <a:pt x="10577" y="55384"/>
                    </a:lnTo>
                    <a:lnTo>
                      <a:pt x="27279" y="42367"/>
                    </a:lnTo>
                    <a:lnTo>
                      <a:pt x="40046" y="42367"/>
                    </a:lnTo>
                    <a:lnTo>
                      <a:pt x="37628" y="34340"/>
                    </a:lnTo>
                    <a:lnTo>
                      <a:pt x="54546" y="21348"/>
                    </a:lnTo>
                    <a:lnTo>
                      <a:pt x="20867" y="21348"/>
                    </a:lnTo>
                    <a:lnTo>
                      <a:pt x="33667" y="21323"/>
                    </a:lnTo>
                    <a:lnTo>
                      <a:pt x="27267" y="0"/>
                    </a:lnTo>
                    <a:close/>
                  </a:path>
                  <a:path w="54610" h="55879">
                    <a:moveTo>
                      <a:pt x="40046" y="42367"/>
                    </a:moveTo>
                    <a:lnTo>
                      <a:pt x="27279" y="42367"/>
                    </a:lnTo>
                    <a:lnTo>
                      <a:pt x="43968" y="55384"/>
                    </a:lnTo>
                    <a:lnTo>
                      <a:pt x="40046" y="42367"/>
                    </a:lnTo>
                    <a:close/>
                  </a:path>
                </a:pathLst>
              </a:custGeom>
              <a:solidFill>
                <a:srgbClr val="FFF200"/>
              </a:solidFill>
            </p:spPr>
            <p:txBody>
              <a:bodyPr wrap="square" lIns="0" tIns="0" rIns="0" bIns="0" rtlCol="0"/>
              <a:lstStyle/>
              <a:p>
                <a:endParaRPr/>
              </a:p>
            </p:txBody>
          </p:sp>
          <p:sp>
            <p:nvSpPr>
              <p:cNvPr id="54" name="object 19">
                <a:extLst>
                  <a:ext uri="{FF2B5EF4-FFF2-40B4-BE49-F238E27FC236}">
                    <a16:creationId xmlns:a16="http://schemas.microsoft.com/office/drawing/2014/main" id="{BC929692-E416-7B9E-6BA5-FA3601E241B8}"/>
                  </a:ext>
                </a:extLst>
              </p:cNvPr>
              <p:cNvSpPr/>
              <p:nvPr/>
            </p:nvSpPr>
            <p:spPr>
              <a:xfrm>
                <a:off x="390556" y="420086"/>
                <a:ext cx="54610" cy="55880"/>
              </a:xfrm>
              <a:custGeom>
                <a:avLst/>
                <a:gdLst/>
                <a:ahLst/>
                <a:cxnLst/>
                <a:rect l="l" t="t" r="r" b="b"/>
                <a:pathLst>
                  <a:path w="54610" h="55879">
                    <a:moveTo>
                      <a:pt x="27267" y="0"/>
                    </a:moveTo>
                    <a:lnTo>
                      <a:pt x="20867" y="21348"/>
                    </a:lnTo>
                    <a:lnTo>
                      <a:pt x="0" y="21348"/>
                    </a:lnTo>
                    <a:lnTo>
                      <a:pt x="16918" y="34328"/>
                    </a:lnTo>
                    <a:lnTo>
                      <a:pt x="10565" y="55384"/>
                    </a:lnTo>
                    <a:lnTo>
                      <a:pt x="27267" y="42367"/>
                    </a:lnTo>
                    <a:lnTo>
                      <a:pt x="40041" y="42367"/>
                    </a:lnTo>
                    <a:lnTo>
                      <a:pt x="37616" y="34328"/>
                    </a:lnTo>
                    <a:lnTo>
                      <a:pt x="54534" y="21348"/>
                    </a:lnTo>
                    <a:lnTo>
                      <a:pt x="20867" y="21348"/>
                    </a:lnTo>
                    <a:lnTo>
                      <a:pt x="33667" y="21323"/>
                    </a:lnTo>
                    <a:lnTo>
                      <a:pt x="27267" y="0"/>
                    </a:lnTo>
                    <a:close/>
                  </a:path>
                  <a:path w="54610" h="55879">
                    <a:moveTo>
                      <a:pt x="40041" y="42367"/>
                    </a:moveTo>
                    <a:lnTo>
                      <a:pt x="27267" y="42367"/>
                    </a:lnTo>
                    <a:lnTo>
                      <a:pt x="43968" y="55384"/>
                    </a:lnTo>
                    <a:lnTo>
                      <a:pt x="40041" y="42367"/>
                    </a:lnTo>
                    <a:close/>
                  </a:path>
                </a:pathLst>
              </a:custGeom>
              <a:solidFill>
                <a:srgbClr val="FFF200"/>
              </a:solidFill>
            </p:spPr>
            <p:txBody>
              <a:bodyPr wrap="square" lIns="0" tIns="0" rIns="0" bIns="0" rtlCol="0"/>
              <a:lstStyle/>
              <a:p>
                <a:endParaRPr/>
              </a:p>
            </p:txBody>
          </p:sp>
          <p:sp>
            <p:nvSpPr>
              <p:cNvPr id="55" name="object 20">
                <a:extLst>
                  <a:ext uri="{FF2B5EF4-FFF2-40B4-BE49-F238E27FC236}">
                    <a16:creationId xmlns:a16="http://schemas.microsoft.com/office/drawing/2014/main" id="{BCD32FB5-C2A2-E3F2-9D16-6D2A35EEA928}"/>
                  </a:ext>
                </a:extLst>
              </p:cNvPr>
              <p:cNvSpPr/>
              <p:nvPr/>
            </p:nvSpPr>
            <p:spPr>
              <a:xfrm>
                <a:off x="367379" y="512247"/>
                <a:ext cx="54610" cy="55880"/>
              </a:xfrm>
              <a:custGeom>
                <a:avLst/>
                <a:gdLst/>
                <a:ahLst/>
                <a:cxnLst/>
                <a:rect l="l" t="t" r="r" b="b"/>
                <a:pathLst>
                  <a:path w="54610" h="55879">
                    <a:moveTo>
                      <a:pt x="27246" y="0"/>
                    </a:moveTo>
                    <a:lnTo>
                      <a:pt x="20846" y="21374"/>
                    </a:lnTo>
                    <a:lnTo>
                      <a:pt x="0" y="21374"/>
                    </a:lnTo>
                    <a:lnTo>
                      <a:pt x="16896" y="34340"/>
                    </a:lnTo>
                    <a:lnTo>
                      <a:pt x="10544" y="55384"/>
                    </a:lnTo>
                    <a:lnTo>
                      <a:pt x="27246" y="42367"/>
                    </a:lnTo>
                    <a:lnTo>
                      <a:pt x="40013" y="42367"/>
                    </a:lnTo>
                    <a:lnTo>
                      <a:pt x="37595" y="34340"/>
                    </a:lnTo>
                    <a:lnTo>
                      <a:pt x="54480" y="21374"/>
                    </a:lnTo>
                    <a:lnTo>
                      <a:pt x="20846" y="21374"/>
                    </a:lnTo>
                    <a:lnTo>
                      <a:pt x="33645" y="21323"/>
                    </a:lnTo>
                    <a:lnTo>
                      <a:pt x="27246" y="0"/>
                    </a:lnTo>
                    <a:close/>
                  </a:path>
                  <a:path w="54610" h="55879">
                    <a:moveTo>
                      <a:pt x="40013" y="42367"/>
                    </a:moveTo>
                    <a:lnTo>
                      <a:pt x="27246" y="42367"/>
                    </a:lnTo>
                    <a:lnTo>
                      <a:pt x="43935" y="55384"/>
                    </a:lnTo>
                    <a:lnTo>
                      <a:pt x="40013" y="42367"/>
                    </a:lnTo>
                    <a:close/>
                  </a:path>
                </a:pathLst>
              </a:custGeom>
              <a:solidFill>
                <a:srgbClr val="FFF200"/>
              </a:solidFill>
            </p:spPr>
            <p:txBody>
              <a:bodyPr wrap="square" lIns="0" tIns="0" rIns="0" bIns="0" rtlCol="0"/>
              <a:lstStyle/>
              <a:p>
                <a:endParaRPr/>
              </a:p>
            </p:txBody>
          </p:sp>
          <p:sp>
            <p:nvSpPr>
              <p:cNvPr id="56" name="object 21">
                <a:extLst>
                  <a:ext uri="{FF2B5EF4-FFF2-40B4-BE49-F238E27FC236}">
                    <a16:creationId xmlns:a16="http://schemas.microsoft.com/office/drawing/2014/main" id="{FAD6CD8C-7CB4-4CAC-4C6F-DBF6FE9F0740}"/>
                  </a:ext>
                </a:extLst>
              </p:cNvPr>
              <p:cNvSpPr/>
              <p:nvPr/>
            </p:nvSpPr>
            <p:spPr>
              <a:xfrm>
                <a:off x="390556" y="604682"/>
                <a:ext cx="54610" cy="55880"/>
              </a:xfrm>
              <a:custGeom>
                <a:avLst/>
                <a:gdLst/>
                <a:ahLst/>
                <a:cxnLst/>
                <a:rect l="l" t="t" r="r" b="b"/>
                <a:pathLst>
                  <a:path w="54610" h="55879">
                    <a:moveTo>
                      <a:pt x="27267" y="0"/>
                    </a:moveTo>
                    <a:lnTo>
                      <a:pt x="20867" y="21348"/>
                    </a:lnTo>
                    <a:lnTo>
                      <a:pt x="0" y="21348"/>
                    </a:lnTo>
                    <a:lnTo>
                      <a:pt x="16918" y="34340"/>
                    </a:lnTo>
                    <a:lnTo>
                      <a:pt x="10565" y="55384"/>
                    </a:lnTo>
                    <a:lnTo>
                      <a:pt x="27267" y="42341"/>
                    </a:lnTo>
                    <a:lnTo>
                      <a:pt x="40031" y="42341"/>
                    </a:lnTo>
                    <a:lnTo>
                      <a:pt x="37616" y="34340"/>
                    </a:lnTo>
                    <a:lnTo>
                      <a:pt x="54534" y="21348"/>
                    </a:lnTo>
                    <a:lnTo>
                      <a:pt x="20867" y="21348"/>
                    </a:lnTo>
                    <a:lnTo>
                      <a:pt x="33667" y="21323"/>
                    </a:lnTo>
                    <a:lnTo>
                      <a:pt x="27267" y="0"/>
                    </a:lnTo>
                    <a:close/>
                  </a:path>
                  <a:path w="54610" h="55879">
                    <a:moveTo>
                      <a:pt x="40031" y="42341"/>
                    </a:moveTo>
                    <a:lnTo>
                      <a:pt x="27267" y="42341"/>
                    </a:lnTo>
                    <a:lnTo>
                      <a:pt x="43968" y="55384"/>
                    </a:lnTo>
                    <a:lnTo>
                      <a:pt x="40031" y="42341"/>
                    </a:lnTo>
                    <a:close/>
                  </a:path>
                </a:pathLst>
              </a:custGeom>
              <a:solidFill>
                <a:srgbClr val="FFF200"/>
              </a:solidFill>
            </p:spPr>
            <p:txBody>
              <a:bodyPr wrap="square" lIns="0" tIns="0" rIns="0" bIns="0" rtlCol="0"/>
              <a:lstStyle/>
              <a:p>
                <a:endParaRPr/>
              </a:p>
            </p:txBody>
          </p:sp>
          <p:sp>
            <p:nvSpPr>
              <p:cNvPr id="57" name="object 22">
                <a:extLst>
                  <a:ext uri="{FF2B5EF4-FFF2-40B4-BE49-F238E27FC236}">
                    <a16:creationId xmlns:a16="http://schemas.microsoft.com/office/drawing/2014/main" id="{D9A972A7-A0BE-B76E-14F7-F27644A6354C}"/>
                  </a:ext>
                </a:extLst>
              </p:cNvPr>
              <p:cNvSpPr/>
              <p:nvPr/>
            </p:nvSpPr>
            <p:spPr>
              <a:xfrm>
                <a:off x="453917" y="672356"/>
                <a:ext cx="54610" cy="55880"/>
              </a:xfrm>
              <a:custGeom>
                <a:avLst/>
                <a:gdLst/>
                <a:ahLst/>
                <a:cxnLst/>
                <a:rect l="l" t="t" r="r" b="b"/>
                <a:pathLst>
                  <a:path w="54610" h="55880">
                    <a:moveTo>
                      <a:pt x="27267" y="0"/>
                    </a:moveTo>
                    <a:lnTo>
                      <a:pt x="20879" y="21323"/>
                    </a:lnTo>
                    <a:lnTo>
                      <a:pt x="0" y="21323"/>
                    </a:lnTo>
                    <a:lnTo>
                      <a:pt x="16918" y="34315"/>
                    </a:lnTo>
                    <a:lnTo>
                      <a:pt x="10577" y="55359"/>
                    </a:lnTo>
                    <a:lnTo>
                      <a:pt x="27279" y="42341"/>
                    </a:lnTo>
                    <a:lnTo>
                      <a:pt x="40046" y="42341"/>
                    </a:lnTo>
                    <a:lnTo>
                      <a:pt x="37628" y="34315"/>
                    </a:lnTo>
                    <a:lnTo>
                      <a:pt x="54546" y="21323"/>
                    </a:lnTo>
                    <a:lnTo>
                      <a:pt x="20879" y="21323"/>
                    </a:lnTo>
                    <a:lnTo>
                      <a:pt x="33667" y="21297"/>
                    </a:lnTo>
                    <a:lnTo>
                      <a:pt x="27267" y="0"/>
                    </a:lnTo>
                    <a:close/>
                  </a:path>
                  <a:path w="54610" h="55880">
                    <a:moveTo>
                      <a:pt x="40046" y="42341"/>
                    </a:moveTo>
                    <a:lnTo>
                      <a:pt x="27279" y="42341"/>
                    </a:lnTo>
                    <a:lnTo>
                      <a:pt x="43968" y="55359"/>
                    </a:lnTo>
                    <a:lnTo>
                      <a:pt x="40046" y="42341"/>
                    </a:lnTo>
                    <a:close/>
                  </a:path>
                </a:pathLst>
              </a:custGeom>
              <a:solidFill>
                <a:srgbClr val="FFF200"/>
              </a:solidFill>
            </p:spPr>
            <p:txBody>
              <a:bodyPr wrap="square" lIns="0" tIns="0" rIns="0" bIns="0" rtlCol="0"/>
              <a:lstStyle/>
              <a:p>
                <a:endParaRPr/>
              </a:p>
            </p:txBody>
          </p:sp>
          <p:sp>
            <p:nvSpPr>
              <p:cNvPr id="58" name="object 23">
                <a:extLst>
                  <a:ext uri="{FF2B5EF4-FFF2-40B4-BE49-F238E27FC236}">
                    <a16:creationId xmlns:a16="http://schemas.microsoft.com/office/drawing/2014/main" id="{4C0275DE-16F1-A027-4902-21D1E0356257}"/>
                  </a:ext>
                </a:extLst>
              </p:cNvPr>
              <p:cNvSpPr/>
              <p:nvPr/>
            </p:nvSpPr>
            <p:spPr>
              <a:xfrm>
                <a:off x="540240" y="696843"/>
                <a:ext cx="54610" cy="55880"/>
              </a:xfrm>
              <a:custGeom>
                <a:avLst/>
                <a:gdLst/>
                <a:ahLst/>
                <a:cxnLst/>
                <a:rect l="l" t="t" r="r" b="b"/>
                <a:pathLst>
                  <a:path w="54610" h="55880">
                    <a:moveTo>
                      <a:pt x="27267" y="0"/>
                    </a:moveTo>
                    <a:lnTo>
                      <a:pt x="20879" y="21348"/>
                    </a:lnTo>
                    <a:lnTo>
                      <a:pt x="0" y="21348"/>
                    </a:lnTo>
                    <a:lnTo>
                      <a:pt x="16918" y="34340"/>
                    </a:lnTo>
                    <a:lnTo>
                      <a:pt x="10577" y="55384"/>
                    </a:lnTo>
                    <a:lnTo>
                      <a:pt x="27279" y="42367"/>
                    </a:lnTo>
                    <a:lnTo>
                      <a:pt x="40039" y="42367"/>
                    </a:lnTo>
                    <a:lnTo>
                      <a:pt x="37616" y="34340"/>
                    </a:lnTo>
                    <a:lnTo>
                      <a:pt x="54546" y="21348"/>
                    </a:lnTo>
                    <a:lnTo>
                      <a:pt x="20879" y="21348"/>
                    </a:lnTo>
                    <a:lnTo>
                      <a:pt x="33667" y="21323"/>
                    </a:lnTo>
                    <a:lnTo>
                      <a:pt x="27267" y="0"/>
                    </a:lnTo>
                    <a:close/>
                  </a:path>
                  <a:path w="54610" h="55880">
                    <a:moveTo>
                      <a:pt x="40039" y="42367"/>
                    </a:moveTo>
                    <a:lnTo>
                      <a:pt x="27279" y="42367"/>
                    </a:lnTo>
                    <a:lnTo>
                      <a:pt x="43968" y="55384"/>
                    </a:lnTo>
                    <a:lnTo>
                      <a:pt x="40039" y="42367"/>
                    </a:lnTo>
                    <a:close/>
                  </a:path>
                </a:pathLst>
              </a:custGeom>
              <a:solidFill>
                <a:srgbClr val="FFF200"/>
              </a:solidFill>
            </p:spPr>
            <p:txBody>
              <a:bodyPr wrap="square" lIns="0" tIns="0" rIns="0" bIns="0" rtlCol="0"/>
              <a:lstStyle/>
              <a:p>
                <a:endParaRPr/>
              </a:p>
            </p:txBody>
          </p:sp>
          <p:sp>
            <p:nvSpPr>
              <p:cNvPr id="59" name="object 24">
                <a:extLst>
                  <a:ext uri="{FF2B5EF4-FFF2-40B4-BE49-F238E27FC236}">
                    <a16:creationId xmlns:a16="http://schemas.microsoft.com/office/drawing/2014/main" id="{1885459E-9C1E-0999-2CB5-2BE4247D6970}"/>
                  </a:ext>
                </a:extLst>
              </p:cNvPr>
              <p:cNvSpPr/>
              <p:nvPr/>
            </p:nvSpPr>
            <p:spPr>
              <a:xfrm>
                <a:off x="626575" y="672356"/>
                <a:ext cx="54610" cy="55880"/>
              </a:xfrm>
              <a:custGeom>
                <a:avLst/>
                <a:gdLst/>
                <a:ahLst/>
                <a:cxnLst/>
                <a:rect l="l" t="t" r="r" b="b"/>
                <a:pathLst>
                  <a:path w="54610" h="55880">
                    <a:moveTo>
                      <a:pt x="27267" y="0"/>
                    </a:moveTo>
                    <a:lnTo>
                      <a:pt x="20855" y="21323"/>
                    </a:lnTo>
                    <a:lnTo>
                      <a:pt x="0" y="21323"/>
                    </a:lnTo>
                    <a:lnTo>
                      <a:pt x="16906" y="34315"/>
                    </a:lnTo>
                    <a:lnTo>
                      <a:pt x="10565" y="55359"/>
                    </a:lnTo>
                    <a:lnTo>
                      <a:pt x="27267" y="42341"/>
                    </a:lnTo>
                    <a:lnTo>
                      <a:pt x="40031" y="42341"/>
                    </a:lnTo>
                    <a:lnTo>
                      <a:pt x="37604" y="34315"/>
                    </a:lnTo>
                    <a:lnTo>
                      <a:pt x="54534" y="21323"/>
                    </a:lnTo>
                    <a:lnTo>
                      <a:pt x="20855" y="21323"/>
                    </a:lnTo>
                    <a:lnTo>
                      <a:pt x="33655" y="21297"/>
                    </a:lnTo>
                    <a:lnTo>
                      <a:pt x="27267" y="0"/>
                    </a:lnTo>
                    <a:close/>
                  </a:path>
                  <a:path w="54610" h="55880">
                    <a:moveTo>
                      <a:pt x="40031" y="42341"/>
                    </a:moveTo>
                    <a:lnTo>
                      <a:pt x="27267" y="42341"/>
                    </a:lnTo>
                    <a:lnTo>
                      <a:pt x="43968" y="55359"/>
                    </a:lnTo>
                    <a:lnTo>
                      <a:pt x="40031" y="42341"/>
                    </a:lnTo>
                    <a:close/>
                  </a:path>
                </a:pathLst>
              </a:custGeom>
              <a:solidFill>
                <a:srgbClr val="FFF200"/>
              </a:solidFill>
            </p:spPr>
            <p:txBody>
              <a:bodyPr wrap="square" lIns="0" tIns="0" rIns="0" bIns="0" rtlCol="0"/>
              <a:lstStyle/>
              <a:p>
                <a:endParaRPr/>
              </a:p>
            </p:txBody>
          </p:sp>
          <p:sp>
            <p:nvSpPr>
              <p:cNvPr id="60" name="object 25">
                <a:extLst>
                  <a:ext uri="{FF2B5EF4-FFF2-40B4-BE49-F238E27FC236}">
                    <a16:creationId xmlns:a16="http://schemas.microsoft.com/office/drawing/2014/main" id="{E91EC604-45B6-9456-1A52-9CAFC83BAEA2}"/>
                  </a:ext>
                </a:extLst>
              </p:cNvPr>
              <p:cNvSpPr/>
              <p:nvPr/>
            </p:nvSpPr>
            <p:spPr>
              <a:xfrm>
                <a:off x="689936" y="604682"/>
                <a:ext cx="54610" cy="55880"/>
              </a:xfrm>
              <a:custGeom>
                <a:avLst/>
                <a:gdLst/>
                <a:ahLst/>
                <a:cxnLst/>
                <a:rect l="l" t="t" r="r" b="b"/>
                <a:pathLst>
                  <a:path w="54610" h="55879">
                    <a:moveTo>
                      <a:pt x="27267" y="0"/>
                    </a:moveTo>
                    <a:lnTo>
                      <a:pt x="20855" y="21348"/>
                    </a:lnTo>
                    <a:lnTo>
                      <a:pt x="0" y="21348"/>
                    </a:lnTo>
                    <a:lnTo>
                      <a:pt x="16930" y="34340"/>
                    </a:lnTo>
                    <a:lnTo>
                      <a:pt x="10565" y="55384"/>
                    </a:lnTo>
                    <a:lnTo>
                      <a:pt x="27267" y="42341"/>
                    </a:lnTo>
                    <a:lnTo>
                      <a:pt x="40024" y="42341"/>
                    </a:lnTo>
                    <a:lnTo>
                      <a:pt x="37604" y="34340"/>
                    </a:lnTo>
                    <a:lnTo>
                      <a:pt x="54534" y="21348"/>
                    </a:lnTo>
                    <a:lnTo>
                      <a:pt x="20855" y="21348"/>
                    </a:lnTo>
                    <a:lnTo>
                      <a:pt x="33679" y="21323"/>
                    </a:lnTo>
                    <a:lnTo>
                      <a:pt x="27267" y="0"/>
                    </a:lnTo>
                    <a:close/>
                  </a:path>
                  <a:path w="54610" h="55879">
                    <a:moveTo>
                      <a:pt x="40024" y="42341"/>
                    </a:moveTo>
                    <a:lnTo>
                      <a:pt x="27267" y="42341"/>
                    </a:lnTo>
                    <a:lnTo>
                      <a:pt x="43968" y="55384"/>
                    </a:lnTo>
                    <a:lnTo>
                      <a:pt x="40024" y="42341"/>
                    </a:lnTo>
                    <a:close/>
                  </a:path>
                </a:pathLst>
              </a:custGeom>
              <a:solidFill>
                <a:srgbClr val="FFF200"/>
              </a:solidFill>
            </p:spPr>
            <p:txBody>
              <a:bodyPr wrap="square" lIns="0" tIns="0" rIns="0" bIns="0" rtlCol="0"/>
              <a:lstStyle/>
              <a:p>
                <a:endParaRPr/>
              </a:p>
            </p:txBody>
          </p:sp>
          <p:sp>
            <p:nvSpPr>
              <p:cNvPr id="61" name="object 26">
                <a:extLst>
                  <a:ext uri="{FF2B5EF4-FFF2-40B4-BE49-F238E27FC236}">
                    <a16:creationId xmlns:a16="http://schemas.microsoft.com/office/drawing/2014/main" id="{639E3117-58B9-E317-9D47-89B225CB2B53}"/>
                  </a:ext>
                </a:extLst>
              </p:cNvPr>
              <p:cNvSpPr/>
              <p:nvPr/>
            </p:nvSpPr>
            <p:spPr>
              <a:xfrm>
                <a:off x="712882" y="511990"/>
                <a:ext cx="54610" cy="55880"/>
              </a:xfrm>
              <a:custGeom>
                <a:avLst/>
                <a:gdLst/>
                <a:ahLst/>
                <a:cxnLst/>
                <a:rect l="l" t="t" r="r" b="b"/>
                <a:pathLst>
                  <a:path w="54610" h="55879">
                    <a:moveTo>
                      <a:pt x="27255" y="0"/>
                    </a:moveTo>
                    <a:lnTo>
                      <a:pt x="20867" y="21348"/>
                    </a:lnTo>
                    <a:lnTo>
                      <a:pt x="0" y="21348"/>
                    </a:lnTo>
                    <a:lnTo>
                      <a:pt x="16930" y="34340"/>
                    </a:lnTo>
                    <a:lnTo>
                      <a:pt x="10577" y="55384"/>
                    </a:lnTo>
                    <a:lnTo>
                      <a:pt x="27255" y="42341"/>
                    </a:lnTo>
                    <a:lnTo>
                      <a:pt x="40027" y="42341"/>
                    </a:lnTo>
                    <a:lnTo>
                      <a:pt x="37616" y="34340"/>
                    </a:lnTo>
                    <a:lnTo>
                      <a:pt x="54546" y="21348"/>
                    </a:lnTo>
                    <a:lnTo>
                      <a:pt x="20867" y="21348"/>
                    </a:lnTo>
                    <a:lnTo>
                      <a:pt x="33667" y="21323"/>
                    </a:lnTo>
                    <a:lnTo>
                      <a:pt x="27255" y="0"/>
                    </a:lnTo>
                    <a:close/>
                  </a:path>
                  <a:path w="54610" h="55879">
                    <a:moveTo>
                      <a:pt x="40027" y="42341"/>
                    </a:moveTo>
                    <a:lnTo>
                      <a:pt x="27255" y="42341"/>
                    </a:lnTo>
                    <a:lnTo>
                      <a:pt x="43956" y="55384"/>
                    </a:lnTo>
                    <a:lnTo>
                      <a:pt x="40027" y="42341"/>
                    </a:lnTo>
                    <a:close/>
                  </a:path>
                </a:pathLst>
              </a:custGeom>
              <a:solidFill>
                <a:srgbClr val="FFF200"/>
              </a:solidFill>
            </p:spPr>
            <p:txBody>
              <a:bodyPr wrap="square" lIns="0" tIns="0" rIns="0" bIns="0" rtlCol="0"/>
              <a:lstStyle/>
              <a:p>
                <a:endParaRPr/>
              </a:p>
            </p:txBody>
          </p:sp>
          <p:sp>
            <p:nvSpPr>
              <p:cNvPr id="62" name="object 27">
                <a:extLst>
                  <a:ext uri="{FF2B5EF4-FFF2-40B4-BE49-F238E27FC236}">
                    <a16:creationId xmlns:a16="http://schemas.microsoft.com/office/drawing/2014/main" id="{7A082BE0-265E-942A-B514-26441D5274BA}"/>
                  </a:ext>
                </a:extLst>
              </p:cNvPr>
              <p:cNvSpPr/>
              <p:nvPr/>
            </p:nvSpPr>
            <p:spPr>
              <a:xfrm>
                <a:off x="689934" y="419826"/>
                <a:ext cx="54610" cy="55880"/>
              </a:xfrm>
              <a:custGeom>
                <a:avLst/>
                <a:gdLst/>
                <a:ahLst/>
                <a:cxnLst/>
                <a:rect l="l" t="t" r="r" b="b"/>
                <a:pathLst>
                  <a:path w="54610" h="55879">
                    <a:moveTo>
                      <a:pt x="27267" y="0"/>
                    </a:moveTo>
                    <a:lnTo>
                      <a:pt x="20855" y="21348"/>
                    </a:lnTo>
                    <a:lnTo>
                      <a:pt x="0" y="21348"/>
                    </a:lnTo>
                    <a:lnTo>
                      <a:pt x="16929" y="34315"/>
                    </a:lnTo>
                    <a:lnTo>
                      <a:pt x="10565" y="55359"/>
                    </a:lnTo>
                    <a:lnTo>
                      <a:pt x="27267" y="42341"/>
                    </a:lnTo>
                    <a:lnTo>
                      <a:pt x="40031" y="42341"/>
                    </a:lnTo>
                    <a:lnTo>
                      <a:pt x="37604" y="34315"/>
                    </a:lnTo>
                    <a:lnTo>
                      <a:pt x="54534" y="21348"/>
                    </a:lnTo>
                    <a:lnTo>
                      <a:pt x="20855" y="21348"/>
                    </a:lnTo>
                    <a:lnTo>
                      <a:pt x="33678" y="21323"/>
                    </a:lnTo>
                    <a:lnTo>
                      <a:pt x="27267" y="0"/>
                    </a:lnTo>
                    <a:close/>
                  </a:path>
                  <a:path w="54610" h="55879">
                    <a:moveTo>
                      <a:pt x="40031" y="42341"/>
                    </a:moveTo>
                    <a:lnTo>
                      <a:pt x="27267" y="42341"/>
                    </a:lnTo>
                    <a:lnTo>
                      <a:pt x="43968" y="55359"/>
                    </a:lnTo>
                    <a:lnTo>
                      <a:pt x="40031" y="42341"/>
                    </a:lnTo>
                    <a:close/>
                  </a:path>
                </a:pathLst>
              </a:custGeom>
              <a:solidFill>
                <a:srgbClr val="FFF200"/>
              </a:solidFill>
            </p:spPr>
            <p:txBody>
              <a:bodyPr wrap="square" lIns="0" tIns="0" rIns="0" bIns="0" rtlCol="0"/>
              <a:lstStyle/>
              <a:p>
                <a:endParaRPr/>
              </a:p>
            </p:txBody>
          </p:sp>
          <p:sp>
            <p:nvSpPr>
              <p:cNvPr id="63" name="object 28">
                <a:extLst>
                  <a:ext uri="{FF2B5EF4-FFF2-40B4-BE49-F238E27FC236}">
                    <a16:creationId xmlns:a16="http://schemas.microsoft.com/office/drawing/2014/main" id="{03307D39-DEAC-EA7F-3A57-BBCB3766FF12}"/>
                  </a:ext>
                </a:extLst>
              </p:cNvPr>
              <p:cNvSpPr/>
              <p:nvPr/>
            </p:nvSpPr>
            <p:spPr>
              <a:xfrm>
                <a:off x="626847" y="352440"/>
                <a:ext cx="54610" cy="55880"/>
              </a:xfrm>
              <a:custGeom>
                <a:avLst/>
                <a:gdLst/>
                <a:ahLst/>
                <a:cxnLst/>
                <a:rect l="l" t="t" r="r" b="b"/>
                <a:pathLst>
                  <a:path w="54610" h="55879">
                    <a:moveTo>
                      <a:pt x="27234" y="0"/>
                    </a:moveTo>
                    <a:lnTo>
                      <a:pt x="20846" y="21348"/>
                    </a:lnTo>
                    <a:lnTo>
                      <a:pt x="0" y="21348"/>
                    </a:lnTo>
                    <a:lnTo>
                      <a:pt x="16873" y="34328"/>
                    </a:lnTo>
                    <a:lnTo>
                      <a:pt x="10532" y="55384"/>
                    </a:lnTo>
                    <a:lnTo>
                      <a:pt x="27258" y="42341"/>
                    </a:lnTo>
                    <a:lnTo>
                      <a:pt x="40008" y="42341"/>
                    </a:lnTo>
                    <a:lnTo>
                      <a:pt x="37595" y="34328"/>
                    </a:lnTo>
                    <a:lnTo>
                      <a:pt x="54492" y="21348"/>
                    </a:lnTo>
                    <a:lnTo>
                      <a:pt x="20846" y="21348"/>
                    </a:lnTo>
                    <a:lnTo>
                      <a:pt x="33622" y="21297"/>
                    </a:lnTo>
                    <a:lnTo>
                      <a:pt x="27234" y="0"/>
                    </a:lnTo>
                    <a:close/>
                  </a:path>
                  <a:path w="54610" h="55879">
                    <a:moveTo>
                      <a:pt x="40008" y="42341"/>
                    </a:moveTo>
                    <a:lnTo>
                      <a:pt x="27258" y="42341"/>
                    </a:lnTo>
                    <a:lnTo>
                      <a:pt x="43935" y="55384"/>
                    </a:lnTo>
                    <a:lnTo>
                      <a:pt x="40008" y="42341"/>
                    </a:lnTo>
                    <a:close/>
                  </a:path>
                </a:pathLst>
              </a:custGeom>
              <a:solidFill>
                <a:srgbClr val="FFF200"/>
              </a:solidFill>
            </p:spPr>
            <p:txBody>
              <a:bodyPr wrap="square" lIns="0" tIns="0" rIns="0" bIns="0" rtlCol="0"/>
              <a:lstStyle/>
              <a:p>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6A1A8-6952-B064-EF08-B096C85D41BD}"/>
            </a:ext>
          </a:extLst>
        </p:cNvPr>
        <p:cNvGrpSpPr/>
        <p:nvPr/>
      </p:nvGrpSpPr>
      <p:grpSpPr>
        <a:xfrm>
          <a:off x="0" y="0"/>
          <a:ext cx="0" cy="0"/>
          <a:chOff x="0" y="0"/>
          <a:chExt cx="0" cy="0"/>
        </a:xfrm>
      </p:grpSpPr>
      <p:grpSp>
        <p:nvGrpSpPr>
          <p:cNvPr id="8" name="Group 7">
            <a:extLst>
              <a:ext uri="{FF2B5EF4-FFF2-40B4-BE49-F238E27FC236}">
                <a16:creationId xmlns:a16="http://schemas.microsoft.com/office/drawing/2014/main" id="{D9DB9605-4544-C7E8-6FAC-BE777BAEA4A8}"/>
              </a:ext>
            </a:extLst>
          </p:cNvPr>
          <p:cNvGrpSpPr/>
          <p:nvPr/>
        </p:nvGrpSpPr>
        <p:grpSpPr>
          <a:xfrm>
            <a:off x="457754" y="850219"/>
            <a:ext cx="6580993" cy="8063521"/>
            <a:chOff x="458669" y="1286071"/>
            <a:chExt cx="6580993" cy="8063521"/>
          </a:xfrm>
        </p:grpSpPr>
        <p:grpSp>
          <p:nvGrpSpPr>
            <p:cNvPr id="3" name="Group 2">
              <a:extLst>
                <a:ext uri="{FF2B5EF4-FFF2-40B4-BE49-F238E27FC236}">
                  <a16:creationId xmlns:a16="http://schemas.microsoft.com/office/drawing/2014/main" id="{98A8FEB8-0807-071C-B430-F9B0F567A4D9}"/>
                </a:ext>
              </a:extLst>
            </p:cNvPr>
            <p:cNvGrpSpPr/>
            <p:nvPr/>
          </p:nvGrpSpPr>
          <p:grpSpPr>
            <a:xfrm>
              <a:off x="532360" y="2153849"/>
              <a:ext cx="6507302" cy="7195743"/>
              <a:chOff x="532360" y="1114806"/>
              <a:chExt cx="6507302" cy="7195743"/>
            </a:xfrm>
          </p:grpSpPr>
          <p:sp>
            <p:nvSpPr>
              <p:cNvPr id="45" name="object 4">
                <a:extLst>
                  <a:ext uri="{FF2B5EF4-FFF2-40B4-BE49-F238E27FC236}">
                    <a16:creationId xmlns:a16="http://schemas.microsoft.com/office/drawing/2014/main" id="{503B6365-2EFA-18F3-4B54-E9FB46A4D708}"/>
                  </a:ext>
                </a:extLst>
              </p:cNvPr>
              <p:cNvSpPr txBox="1"/>
              <p:nvPr/>
            </p:nvSpPr>
            <p:spPr>
              <a:xfrm>
                <a:off x="556947" y="1114806"/>
                <a:ext cx="6482715" cy="1331134"/>
              </a:xfrm>
              <a:prstGeom prst="rect">
                <a:avLst/>
              </a:prstGeom>
            </p:spPr>
            <p:txBody>
              <a:bodyPr vert="horz" wrap="square" lIns="0" tIns="0" rIns="0" bIns="0" rtlCol="0">
                <a:spAutoFit/>
              </a:bodyPr>
              <a:lstStyle/>
              <a:p>
                <a:pPr marL="0" marR="5080" lvl="1">
                  <a:spcBef>
                    <a:spcPts val="280"/>
                  </a:spcBef>
                  <a:buClr>
                    <a:srgbClr val="9253A1"/>
                  </a:buClr>
                  <a:buSzPct val="80000"/>
                  <a:tabLst>
                    <a:tab pos="189230" algn="l"/>
                  </a:tabLst>
                </a:pPr>
                <a:r>
                  <a:rPr lang="fr-FR" sz="1200" b="1" spc="130" dirty="0">
                    <a:solidFill>
                      <a:srgbClr val="9253A1"/>
                    </a:solidFill>
                    <a:latin typeface="Calibri"/>
                    <a:cs typeface="Calibri"/>
                  </a:rPr>
                  <a:t>6. Comment saurai-je où se trouve mon agence partenaire la plus proche? </a:t>
                </a:r>
                <a:endParaRPr lang="en-US" sz="1200" b="1" spc="130" dirty="0">
                  <a:solidFill>
                    <a:srgbClr val="9253A1"/>
                  </a:solidFill>
                  <a:latin typeface="Calibri"/>
                  <a:cs typeface="Calibri"/>
                </a:endParaRPr>
              </a:p>
              <a:p>
                <a:pPr marL="0" marR="5080" lvl="1">
                  <a:spcBef>
                    <a:spcPts val="280"/>
                  </a:spcBef>
                  <a:buClr>
                    <a:srgbClr val="9253A1"/>
                  </a:buClr>
                  <a:buSzPct val="80000"/>
                  <a:tabLst>
                    <a:tab pos="189230" algn="l"/>
                  </a:tabLst>
                </a:pPr>
                <a:r>
                  <a:rPr lang="fr-FR" sz="1000" spc="20" dirty="0">
                    <a:latin typeface="Century Gothic"/>
                  </a:rPr>
                  <a:t>Vous recevrez un lien avec les agences partenaires les plus proches sur votre message de paiement et vous pouvez également contacter votre acteur d'hébergement pour vous aider avec les détails du transport. Les paiements ne sont pas liés à une agence spécifique, et vous pouvez le retirer dans tout emplacement agence partenaire disponible qui vous convient. Votre acteur d'hébergement et la ligne d'assistance </a:t>
                </a:r>
                <a:r>
                  <a:rPr lang="en-US" sz="1000" dirty="0">
                    <a:solidFill>
                      <a:srgbClr val="7030A0"/>
                    </a:solidFill>
                    <a:latin typeface="Lucida Sans"/>
                  </a:rPr>
                  <a:t>210330 0170</a:t>
                </a:r>
                <a:r>
                  <a:rPr lang="fr-FR" sz="1000" spc="20" dirty="0">
                    <a:latin typeface="Century Gothic"/>
                  </a:rPr>
                  <a:t> pour seront également en mesure de vous aider à localiser l'agence partenaire la plus proche.</a:t>
                </a:r>
                <a:endParaRPr lang="en-US" sz="1000" spc="20" dirty="0">
                  <a:latin typeface="Century Gothic"/>
                </a:endParaRPr>
              </a:p>
              <a:p>
                <a:pPr lvl="1">
                  <a:lnSpc>
                    <a:spcPct val="100000"/>
                  </a:lnSpc>
                  <a:spcBef>
                    <a:spcPts val="20"/>
                  </a:spcBef>
                  <a:buClr>
                    <a:srgbClr val="BEB7B4"/>
                  </a:buClr>
                  <a:buFont typeface="Wingdings 2"/>
                  <a:buChar char=""/>
                </a:pPr>
                <a:endParaRPr sz="1200" dirty="0">
                  <a:latin typeface="Times New Roman"/>
                  <a:cs typeface="Times New Roman"/>
                </a:endParaRPr>
              </a:p>
            </p:txBody>
          </p:sp>
          <p:sp>
            <p:nvSpPr>
              <p:cNvPr id="46" name="object 4">
                <a:extLst>
                  <a:ext uri="{FF2B5EF4-FFF2-40B4-BE49-F238E27FC236}">
                    <a16:creationId xmlns:a16="http://schemas.microsoft.com/office/drawing/2014/main" id="{1D7E2CE9-AED5-4265-E405-B58DB47493C7}"/>
                  </a:ext>
                </a:extLst>
              </p:cNvPr>
              <p:cNvSpPr txBox="1"/>
              <p:nvPr/>
            </p:nvSpPr>
            <p:spPr>
              <a:xfrm>
                <a:off x="538721" y="2410774"/>
                <a:ext cx="6482715" cy="684803"/>
              </a:xfrm>
              <a:prstGeom prst="rect">
                <a:avLst/>
              </a:prstGeom>
            </p:spPr>
            <p:txBody>
              <a:bodyPr vert="horz" wrap="square" lIns="0" tIns="0" rIns="0" bIns="0" rtlCol="0">
                <a:spAutoFit/>
              </a:bodyPr>
              <a:lstStyle/>
              <a:p>
                <a:pPr marL="0" marR="5080" lvl="1">
                  <a:spcBef>
                    <a:spcPts val="280"/>
                  </a:spcBef>
                  <a:buClr>
                    <a:srgbClr val="9253A1"/>
                  </a:buClr>
                  <a:buSzPct val="80000"/>
                  <a:tabLst>
                    <a:tab pos="189230" algn="l"/>
                  </a:tabLst>
                </a:pPr>
                <a:r>
                  <a:rPr lang="fr-FR" sz="1200" b="1" spc="130" dirty="0">
                    <a:solidFill>
                      <a:srgbClr val="9253A1"/>
                    </a:solidFill>
                    <a:latin typeface="Calibri"/>
                    <a:cs typeface="Calibri"/>
                  </a:rPr>
                  <a:t>7. Que puis-je faire pour confirmer que mes détails de paiement sont corrects?</a:t>
                </a:r>
                <a:endParaRPr lang="en-US" sz="1200" b="1" spc="130" dirty="0">
                  <a:solidFill>
                    <a:srgbClr val="9253A1"/>
                  </a:solidFill>
                  <a:latin typeface="Calibri"/>
                  <a:cs typeface="Calibri"/>
                </a:endParaRPr>
              </a:p>
              <a:p>
                <a:pPr marL="0" marR="5080" lvl="1">
                  <a:spcBef>
                    <a:spcPts val="280"/>
                  </a:spcBef>
                  <a:buClr>
                    <a:srgbClr val="9253A1"/>
                  </a:buClr>
                  <a:buSzPct val="80000"/>
                  <a:tabLst>
                    <a:tab pos="189230" algn="l"/>
                  </a:tabLst>
                </a:pPr>
                <a:r>
                  <a:rPr lang="fr-FR" sz="1000" spc="20" dirty="0">
                    <a:latin typeface="Century Gothic"/>
                  </a:rPr>
                  <a:t>Vous pouvez contacter votre acteur d'hébergement pour vérifier vos détails </a:t>
                </a:r>
                <a:r>
                  <a:rPr lang="fr-FR" sz="1000" spc="20" dirty="0" err="1">
                    <a:latin typeface="Century Gothic"/>
                  </a:rPr>
                  <a:t>Biodata</a:t>
                </a:r>
                <a:r>
                  <a:rPr lang="fr-FR" sz="1000" spc="20" dirty="0">
                    <a:latin typeface="Century Gothic"/>
                  </a:rPr>
                  <a:t> (nom, nom de famille, </a:t>
                </a:r>
                <a:r>
                  <a:rPr lang="fr-FR" sz="1000" spc="20" dirty="0" err="1">
                    <a:latin typeface="Century Gothic"/>
                  </a:rPr>
                  <a:t>Dika</a:t>
                </a:r>
                <a:r>
                  <a:rPr lang="fr-FR" sz="1000" spc="20" dirty="0">
                    <a:latin typeface="Century Gothic"/>
                  </a:rPr>
                  <a:t>, date de naissance et numéro de téléphone grec) afin que vous ne puissiez faire aucun retard sur vos paiements.</a:t>
                </a:r>
                <a:endParaRPr sz="1200" dirty="0">
                  <a:latin typeface="Times New Roman"/>
                  <a:cs typeface="Times New Roman"/>
                </a:endParaRPr>
              </a:p>
            </p:txBody>
          </p:sp>
          <p:sp>
            <p:nvSpPr>
              <p:cNvPr id="47" name="object 4">
                <a:extLst>
                  <a:ext uri="{FF2B5EF4-FFF2-40B4-BE49-F238E27FC236}">
                    <a16:creationId xmlns:a16="http://schemas.microsoft.com/office/drawing/2014/main" id="{361E2781-E1C7-54C1-632A-1FF10613BA12}"/>
                  </a:ext>
                </a:extLst>
              </p:cNvPr>
              <p:cNvSpPr txBox="1"/>
              <p:nvPr/>
            </p:nvSpPr>
            <p:spPr>
              <a:xfrm>
                <a:off x="532360" y="3194115"/>
                <a:ext cx="6482715" cy="684803"/>
              </a:xfrm>
              <a:prstGeom prst="rect">
                <a:avLst/>
              </a:prstGeom>
            </p:spPr>
            <p:txBody>
              <a:bodyPr vert="horz" wrap="square" lIns="0" tIns="0" rIns="0" bIns="0" rtlCol="0">
                <a:spAutoFit/>
              </a:bodyPr>
              <a:lstStyle/>
              <a:p>
                <a:pPr marL="0" marR="5080" lvl="1">
                  <a:spcBef>
                    <a:spcPts val="280"/>
                  </a:spcBef>
                  <a:buClr>
                    <a:srgbClr val="9253A1"/>
                  </a:buClr>
                  <a:buSzPct val="80000"/>
                  <a:tabLst>
                    <a:tab pos="189230" algn="l"/>
                  </a:tabLst>
                </a:pPr>
                <a:r>
                  <a:rPr lang="fr-FR" sz="1200" b="1" spc="130" dirty="0">
                    <a:solidFill>
                      <a:srgbClr val="9253A1"/>
                    </a:solidFill>
                    <a:latin typeface="Calibri"/>
                    <a:cs typeface="Calibri"/>
                  </a:rPr>
                  <a:t>8. Où puis-je enregistrer mon numéro de téléphone Viber?</a:t>
                </a:r>
                <a:endParaRPr lang="en-US" sz="1200" b="1" spc="130" dirty="0">
                  <a:solidFill>
                    <a:srgbClr val="9253A1"/>
                  </a:solidFill>
                  <a:latin typeface="Calibri"/>
                  <a:cs typeface="Calibri"/>
                </a:endParaRPr>
              </a:p>
              <a:p>
                <a:pPr marL="0" marR="5080" lvl="1">
                  <a:spcBef>
                    <a:spcPts val="280"/>
                  </a:spcBef>
                  <a:buClr>
                    <a:srgbClr val="9253A1"/>
                  </a:buClr>
                  <a:buSzPct val="80000"/>
                  <a:tabLst>
                    <a:tab pos="189230" algn="l"/>
                  </a:tabLst>
                </a:pPr>
                <a:r>
                  <a:rPr lang="fr-FR" sz="1000" spc="20" dirty="0">
                    <a:latin typeface="Century Gothic"/>
                  </a:rPr>
                  <a:t>Parallèlement à votre vérification des </a:t>
                </a:r>
                <a:r>
                  <a:rPr lang="fr-FR" sz="1000" spc="20" dirty="0" err="1">
                    <a:latin typeface="Century Gothic"/>
                  </a:rPr>
                  <a:t>biodata</a:t>
                </a:r>
                <a:r>
                  <a:rPr lang="fr-FR" sz="1000" spc="20" dirty="0">
                    <a:latin typeface="Century Gothic"/>
                  </a:rPr>
                  <a:t>, votre acteur d'hébergement peut enregistrer vos coordonnées Viber. Si vous avez déjà vérifié vos informations, vous pouvez contacter la ligne d'assistance pour ajouter votre nouveau numéro de téléphone.</a:t>
                </a:r>
                <a:endParaRPr lang="en-US" sz="1000" spc="20" dirty="0">
                  <a:latin typeface="Century Gothic"/>
                </a:endParaRPr>
              </a:p>
            </p:txBody>
          </p:sp>
          <p:sp>
            <p:nvSpPr>
              <p:cNvPr id="48" name="object 4">
                <a:extLst>
                  <a:ext uri="{FF2B5EF4-FFF2-40B4-BE49-F238E27FC236}">
                    <a16:creationId xmlns:a16="http://schemas.microsoft.com/office/drawing/2014/main" id="{EAFC4561-8F44-41B4-169D-224E2464E961}"/>
                  </a:ext>
                </a:extLst>
              </p:cNvPr>
              <p:cNvSpPr txBox="1"/>
              <p:nvPr/>
            </p:nvSpPr>
            <p:spPr>
              <a:xfrm>
                <a:off x="538721" y="3963837"/>
                <a:ext cx="6482715" cy="869469"/>
              </a:xfrm>
              <a:prstGeom prst="rect">
                <a:avLst/>
              </a:prstGeom>
            </p:spPr>
            <p:txBody>
              <a:bodyPr vert="horz" wrap="square" lIns="0" tIns="0" rIns="0" bIns="0" rtlCol="0">
                <a:spAutoFit/>
              </a:bodyPr>
              <a:lstStyle/>
              <a:p>
                <a:pPr marL="0" marR="5080" lvl="1">
                  <a:spcBef>
                    <a:spcPts val="280"/>
                  </a:spcBef>
                  <a:buClr>
                    <a:srgbClr val="9253A1"/>
                  </a:buClr>
                  <a:buSzPct val="80000"/>
                  <a:tabLst>
                    <a:tab pos="189230" algn="l"/>
                  </a:tabLst>
                </a:pPr>
                <a:r>
                  <a:rPr lang="fr-FR" sz="1200" b="1" spc="130" dirty="0">
                    <a:solidFill>
                      <a:srgbClr val="9253A1"/>
                    </a:solidFill>
                    <a:latin typeface="Calibri"/>
                    <a:cs typeface="Calibri"/>
                  </a:rPr>
                  <a:t>9. Que dois-je faire avant de visiter une agence partenaire?</a:t>
                </a:r>
                <a:endParaRPr lang="en-US" sz="1200" b="1" spc="130" dirty="0">
                  <a:solidFill>
                    <a:srgbClr val="9253A1"/>
                  </a:solidFill>
                  <a:latin typeface="Calibri"/>
                  <a:cs typeface="Calibri"/>
                </a:endParaRPr>
              </a:p>
              <a:p>
                <a:pPr marL="0" marR="5080" lvl="1">
                  <a:spcBef>
                    <a:spcPts val="280"/>
                  </a:spcBef>
                  <a:buClr>
                    <a:srgbClr val="9253A1"/>
                  </a:buClr>
                  <a:buSzPct val="80000"/>
                  <a:tabLst>
                    <a:tab pos="189230" algn="l"/>
                  </a:tabLst>
                </a:pPr>
                <a:r>
                  <a:rPr lang="fr-FR" sz="1000" spc="20" dirty="0">
                    <a:latin typeface="Century Gothic"/>
                  </a:rPr>
                  <a:t>Avant de visiter une agence partenaire, assurez-vous d'avoir un document d'identification valide et votre code de paiement. </a:t>
                </a:r>
                <a:r>
                  <a:rPr lang="fr-FR" sz="1000" b="1" spc="20" dirty="0">
                    <a:latin typeface="Century Gothic"/>
                  </a:rPr>
                  <a:t>Vous ne pourrez pas percevoir votre paiement sans votre document d'identification.(Carte d'asile)</a:t>
                </a:r>
                <a:r>
                  <a:rPr lang="fr-FR" sz="1000" spc="20" dirty="0">
                    <a:latin typeface="Century Gothic"/>
                  </a:rPr>
                  <a:t>.</a:t>
                </a:r>
                <a:endParaRPr lang="en-US" sz="1000" b="1" u="sng" spc="20" dirty="0">
                  <a:latin typeface="Century Gothic"/>
                </a:endParaRPr>
              </a:p>
              <a:p>
                <a:pPr lvl="1">
                  <a:lnSpc>
                    <a:spcPct val="100000"/>
                  </a:lnSpc>
                  <a:spcBef>
                    <a:spcPts val="20"/>
                  </a:spcBef>
                  <a:buClr>
                    <a:srgbClr val="BEB7B4"/>
                  </a:buClr>
                  <a:buFont typeface="Wingdings 2"/>
                  <a:buChar char=""/>
                </a:pPr>
                <a:endParaRPr sz="1200" dirty="0">
                  <a:latin typeface="Times New Roman"/>
                  <a:cs typeface="Times New Roman"/>
                </a:endParaRPr>
              </a:p>
            </p:txBody>
          </p:sp>
          <p:sp>
            <p:nvSpPr>
              <p:cNvPr id="49" name="object 4">
                <a:extLst>
                  <a:ext uri="{FF2B5EF4-FFF2-40B4-BE49-F238E27FC236}">
                    <a16:creationId xmlns:a16="http://schemas.microsoft.com/office/drawing/2014/main" id="{C1C11CF0-44B6-CB53-1605-8D8C722D48D3}"/>
                  </a:ext>
                </a:extLst>
              </p:cNvPr>
              <p:cNvSpPr txBox="1"/>
              <p:nvPr/>
            </p:nvSpPr>
            <p:spPr>
              <a:xfrm>
                <a:off x="538721" y="4748035"/>
                <a:ext cx="6482715" cy="3562514"/>
              </a:xfrm>
              <a:prstGeom prst="rect">
                <a:avLst/>
              </a:prstGeom>
            </p:spPr>
            <p:txBody>
              <a:bodyPr vert="horz" wrap="square" lIns="0" tIns="0" rIns="0" bIns="0" rtlCol="0">
                <a:spAutoFit/>
              </a:bodyPr>
              <a:lstStyle/>
              <a:p>
                <a:pPr marL="0" marR="5080" lvl="1">
                  <a:spcBef>
                    <a:spcPts val="280"/>
                  </a:spcBef>
                  <a:buClr>
                    <a:srgbClr val="9253A1"/>
                  </a:buClr>
                  <a:buSzPct val="80000"/>
                  <a:tabLst>
                    <a:tab pos="189230" algn="l"/>
                  </a:tabLst>
                </a:pPr>
                <a:r>
                  <a:rPr lang="fr-FR" sz="1200" b="1" spc="130" dirty="0">
                    <a:solidFill>
                      <a:srgbClr val="9253A1"/>
                    </a:solidFill>
                    <a:latin typeface="Calibri"/>
                    <a:cs typeface="Calibri"/>
                  </a:rPr>
                  <a:t>10. L'agence demandera-t-elle des informations supplémentaires de mon côté?</a:t>
                </a:r>
                <a:endParaRPr lang="en-US" sz="1200" b="1" spc="130" dirty="0">
                  <a:solidFill>
                    <a:srgbClr val="9253A1"/>
                  </a:solidFill>
                  <a:latin typeface="Calibri"/>
                  <a:cs typeface="Calibri"/>
                </a:endParaRPr>
              </a:p>
              <a:p>
                <a:pPr marL="0" marR="5080" lvl="1">
                  <a:spcBef>
                    <a:spcPts val="280"/>
                  </a:spcBef>
                  <a:buClr>
                    <a:srgbClr val="9253A1"/>
                  </a:buClr>
                  <a:buSzPct val="80000"/>
                  <a:tabLst>
                    <a:tab pos="189230" algn="l"/>
                  </a:tabLst>
                </a:pPr>
                <a:r>
                  <a:rPr lang="fr-FR" sz="1000" spc="20" dirty="0">
                    <a:latin typeface="Century Gothic"/>
                  </a:rPr>
                  <a:t>Habituellement, l'agence ne demandera que votre </a:t>
                </a:r>
                <a:r>
                  <a:rPr lang="fr-FR" sz="1000" b="1" spc="20" dirty="0">
                    <a:latin typeface="Century Gothic"/>
                  </a:rPr>
                  <a:t>document d'identification </a:t>
                </a:r>
                <a:r>
                  <a:rPr lang="fr-FR" sz="1000" spc="20" dirty="0">
                    <a:latin typeface="Century Gothic"/>
                  </a:rPr>
                  <a:t>et le</a:t>
                </a:r>
                <a:r>
                  <a:rPr lang="fr-FR" sz="1000" b="1" spc="20" dirty="0">
                    <a:latin typeface="Century Gothic"/>
                  </a:rPr>
                  <a:t> code de paiement</a:t>
                </a:r>
                <a:r>
                  <a:rPr lang="fr-FR" sz="1000" spc="20" dirty="0">
                    <a:latin typeface="Century Gothic"/>
                  </a:rPr>
                  <a:t>. Cependant, l'agent peut également demander:	</a:t>
                </a:r>
                <a:endParaRPr lang="en-US" sz="1000" spc="20" dirty="0">
                  <a:latin typeface="Century Gothic"/>
                </a:endParaRPr>
              </a:p>
              <a:p>
                <a:pPr marL="171450" marR="5080" lvl="1" indent="-171450">
                  <a:spcBef>
                    <a:spcPts val="280"/>
                  </a:spcBef>
                  <a:buClr>
                    <a:srgbClr val="9253A1"/>
                  </a:buClr>
                  <a:buSzPct val="80000"/>
                  <a:buFont typeface="Arial" panose="020B0604020202020204" pitchFamily="34" charset="0"/>
                  <a:buChar char="•"/>
                  <a:tabLst>
                    <a:tab pos="189230" algn="l"/>
                  </a:tabLst>
                </a:pPr>
                <a:r>
                  <a:rPr lang="fr-FR" sz="1000" spc="20" dirty="0">
                    <a:latin typeface="Century Gothic"/>
                  </a:rPr>
                  <a:t>Votre nom complet (selon l'identification légale)</a:t>
                </a:r>
                <a:endParaRPr lang="en-US" sz="1000" spc="20" dirty="0">
                  <a:latin typeface="Century Gothic"/>
                </a:endParaRPr>
              </a:p>
              <a:p>
                <a:pPr marL="171450" marR="5080" lvl="1" indent="-171450">
                  <a:spcBef>
                    <a:spcPts val="280"/>
                  </a:spcBef>
                  <a:buClr>
                    <a:srgbClr val="9253A1"/>
                  </a:buClr>
                  <a:buSzPct val="80000"/>
                  <a:buFont typeface="Arial" panose="020B0604020202020204" pitchFamily="34" charset="0"/>
                  <a:buChar char="•"/>
                  <a:tabLst>
                    <a:tab pos="189230" algn="l"/>
                  </a:tabLst>
                </a:pPr>
                <a:r>
                  <a:rPr lang="en-US" sz="1000" spc="20" dirty="0">
                    <a:latin typeface="Century Gothic"/>
                  </a:rPr>
                  <a:t>Date de naissance</a:t>
                </a:r>
              </a:p>
              <a:p>
                <a:pPr marL="171450" marR="5080" lvl="1" indent="-171450">
                  <a:spcBef>
                    <a:spcPts val="280"/>
                  </a:spcBef>
                  <a:buClr>
                    <a:srgbClr val="9253A1"/>
                  </a:buClr>
                  <a:buSzPct val="80000"/>
                  <a:buFont typeface="Arial" panose="020B0604020202020204" pitchFamily="34" charset="0"/>
                  <a:buChar char="•"/>
                  <a:tabLst>
                    <a:tab pos="189230" algn="l"/>
                  </a:tabLst>
                </a:pPr>
                <a:r>
                  <a:rPr lang="fr-FR" sz="1000" b="1" spc="20" dirty="0">
                    <a:latin typeface="Century Gothic"/>
                  </a:rPr>
                  <a:t>Objectif de cette transaction: un don de CRS et Caritas Athènes dans le cadre du programme d'aide à la trésorerie</a:t>
                </a:r>
                <a:endParaRPr lang="en-US" sz="1000" b="1" spc="20" dirty="0">
                  <a:latin typeface="Century Gothic"/>
                </a:endParaRPr>
              </a:p>
              <a:p>
                <a:pPr marL="171450" marR="5080" lvl="1" indent="-171450">
                  <a:spcBef>
                    <a:spcPts val="280"/>
                  </a:spcBef>
                  <a:buClr>
                    <a:srgbClr val="9253A1"/>
                  </a:buClr>
                  <a:buSzPct val="80000"/>
                  <a:buFont typeface="Arial" panose="020B0604020202020204" pitchFamily="34" charset="0"/>
                  <a:buChar char="•"/>
                  <a:tabLst>
                    <a:tab pos="189230" algn="l"/>
                  </a:tabLst>
                </a:pPr>
                <a:r>
                  <a:rPr lang="fr-FR" sz="1000" b="1" spc="20" dirty="0">
                    <a:latin typeface="Century Gothic"/>
                  </a:rPr>
                  <a:t>Relation entre l'expéditeur et le récepteur: un bénéficiaire enregistré par CRS et Caritas Athènes</a:t>
                </a:r>
                <a:endParaRPr lang="en-US" sz="1000" b="1" spc="20" dirty="0">
                  <a:latin typeface="Century Gothic"/>
                </a:endParaRPr>
              </a:p>
              <a:p>
                <a:pPr marL="171450" marR="5080" lvl="1" indent="-171450">
                  <a:spcBef>
                    <a:spcPts val="280"/>
                  </a:spcBef>
                  <a:buClr>
                    <a:srgbClr val="9253A1"/>
                  </a:buClr>
                  <a:buSzPct val="80000"/>
                  <a:buFont typeface="Arial" panose="020B0604020202020204" pitchFamily="34" charset="0"/>
                  <a:buChar char="•"/>
                  <a:tabLst>
                    <a:tab pos="189230" algn="l"/>
                  </a:tabLst>
                </a:pPr>
                <a:r>
                  <a:rPr lang="fr-FR" sz="1000" spc="20" dirty="0">
                    <a:latin typeface="Century Gothic"/>
                  </a:rPr>
                  <a:t>Nom de l'expéditeur: CRS et Caritas Athènes</a:t>
                </a:r>
                <a:endParaRPr lang="en-US" sz="1000" spc="20" dirty="0">
                  <a:latin typeface="Century Gothic"/>
                </a:endParaRPr>
              </a:p>
              <a:p>
                <a:pPr marL="171450" marR="5080" lvl="1" indent="-171450">
                  <a:spcBef>
                    <a:spcPts val="280"/>
                  </a:spcBef>
                  <a:buClr>
                    <a:srgbClr val="9253A1"/>
                  </a:buClr>
                  <a:buSzPct val="80000"/>
                  <a:buFont typeface="Arial" panose="020B0604020202020204" pitchFamily="34" charset="0"/>
                  <a:buChar char="•"/>
                  <a:tabLst>
                    <a:tab pos="189230" algn="l"/>
                  </a:tabLst>
                </a:pPr>
                <a:r>
                  <a:rPr lang="en-US" sz="1000" spc="20" dirty="0">
                    <a:latin typeface="Century Gothic"/>
                  </a:rPr>
                  <a:t>Lieu de naissance</a:t>
                </a:r>
              </a:p>
              <a:p>
                <a:pPr marL="171450" marR="5080" lvl="1" indent="-171450">
                  <a:spcBef>
                    <a:spcPts val="280"/>
                  </a:spcBef>
                  <a:buClr>
                    <a:srgbClr val="9253A1"/>
                  </a:buClr>
                  <a:buSzPct val="80000"/>
                  <a:buFont typeface="Arial" panose="020B0604020202020204" pitchFamily="34" charset="0"/>
                  <a:buChar char="•"/>
                  <a:tabLst>
                    <a:tab pos="189230" algn="l"/>
                  </a:tabLst>
                </a:pPr>
                <a:r>
                  <a:rPr lang="en-US" sz="1000" spc="20" dirty="0" err="1">
                    <a:latin typeface="Century Gothic"/>
                  </a:rPr>
                  <a:t>Nationalité</a:t>
                </a:r>
                <a:endParaRPr lang="en-US" sz="1000" spc="20" dirty="0">
                  <a:latin typeface="Century Gothic"/>
                </a:endParaRPr>
              </a:p>
              <a:p>
                <a:pPr marL="171450" marR="5080" lvl="1" indent="-171450">
                  <a:spcBef>
                    <a:spcPts val="280"/>
                  </a:spcBef>
                  <a:buClr>
                    <a:srgbClr val="9253A1"/>
                  </a:buClr>
                  <a:buSzPct val="80000"/>
                  <a:buFont typeface="Arial" panose="020B0604020202020204" pitchFamily="34" charset="0"/>
                  <a:buChar char="•"/>
                  <a:tabLst>
                    <a:tab pos="189230" algn="l"/>
                  </a:tabLst>
                </a:pPr>
                <a:r>
                  <a:rPr lang="en-US" sz="1000" spc="20" dirty="0" err="1">
                    <a:latin typeface="Century Gothic"/>
                  </a:rPr>
                  <a:t>Votre</a:t>
                </a:r>
                <a:r>
                  <a:rPr lang="en-US" sz="1000" spc="20" dirty="0">
                    <a:latin typeface="Century Gothic"/>
                  </a:rPr>
                  <a:t> </a:t>
                </a:r>
                <a:r>
                  <a:rPr lang="en-US" sz="1000" spc="20" dirty="0" err="1">
                    <a:latin typeface="Century Gothic"/>
                  </a:rPr>
                  <a:t>adresse</a:t>
                </a:r>
                <a:endParaRPr lang="en-US" sz="1000" spc="20" dirty="0">
                  <a:latin typeface="Century Gothic"/>
                </a:endParaRPr>
              </a:p>
              <a:p>
                <a:pPr marL="171450" marR="5080" lvl="1" indent="-171450">
                  <a:spcBef>
                    <a:spcPts val="280"/>
                  </a:spcBef>
                  <a:buClr>
                    <a:srgbClr val="9253A1"/>
                  </a:buClr>
                  <a:buSzPct val="80000"/>
                  <a:buFont typeface="Arial" panose="020B0604020202020204" pitchFamily="34" charset="0"/>
                  <a:buChar char="•"/>
                  <a:tabLst>
                    <a:tab pos="189230" algn="l"/>
                  </a:tabLst>
                </a:pPr>
                <a:r>
                  <a:rPr lang="en-US" sz="1000" spc="20" dirty="0" err="1">
                    <a:latin typeface="Century Gothic"/>
                  </a:rPr>
                  <a:t>Montant</a:t>
                </a:r>
                <a:r>
                  <a:rPr lang="en-US" sz="1000" spc="20" dirty="0">
                    <a:latin typeface="Century Gothic"/>
                  </a:rPr>
                  <a:t> à </a:t>
                </a:r>
                <a:r>
                  <a:rPr lang="en-US" sz="1000" spc="20" dirty="0" err="1">
                    <a:latin typeface="Century Gothic"/>
                  </a:rPr>
                  <a:t>recevoir</a:t>
                </a:r>
                <a:endParaRPr lang="en-US" sz="1000" spc="20" dirty="0">
                  <a:latin typeface="Century Gothic"/>
                </a:endParaRPr>
              </a:p>
              <a:p>
                <a:pPr marL="171450" marR="5080" lvl="1" indent="-171450">
                  <a:spcBef>
                    <a:spcPts val="280"/>
                  </a:spcBef>
                  <a:buClr>
                    <a:srgbClr val="9253A1"/>
                  </a:buClr>
                  <a:buSzPct val="80000"/>
                  <a:buFont typeface="Arial" panose="020B0604020202020204" pitchFamily="34" charset="0"/>
                  <a:buChar char="•"/>
                  <a:tabLst>
                    <a:tab pos="189230" algn="l"/>
                  </a:tabLst>
                </a:pPr>
                <a:r>
                  <a:rPr lang="fr-FR" sz="1000" spc="20" dirty="0">
                    <a:latin typeface="Century Gothic"/>
                  </a:rPr>
                  <a:t>Nom complet de votre père</a:t>
                </a:r>
                <a:endParaRPr lang="en-US" sz="1000" spc="20" dirty="0">
                  <a:latin typeface="Century Gothic"/>
                </a:endParaRPr>
              </a:p>
              <a:p>
                <a:pPr marL="171450" marR="5080" lvl="1" indent="-171450">
                  <a:spcBef>
                    <a:spcPts val="280"/>
                  </a:spcBef>
                  <a:buClr>
                    <a:srgbClr val="9253A1"/>
                  </a:buClr>
                  <a:buSzPct val="80000"/>
                  <a:buFont typeface="Arial" panose="020B0604020202020204" pitchFamily="34" charset="0"/>
                  <a:buChar char="•"/>
                  <a:tabLst>
                    <a:tab pos="189230" algn="l"/>
                  </a:tabLst>
                </a:pPr>
                <a:r>
                  <a:rPr lang="fr-FR" sz="1000" spc="20" dirty="0">
                    <a:latin typeface="Century Gothic"/>
                  </a:rPr>
                  <a:t>Les noms complets de votre grand-père</a:t>
                </a:r>
                <a:endParaRPr lang="en-US" sz="1000" spc="20" dirty="0">
                  <a:latin typeface="Century Gothic"/>
                </a:endParaRPr>
              </a:p>
              <a:p>
                <a:pPr marL="171450" marR="5080" lvl="1" indent="-171450">
                  <a:spcBef>
                    <a:spcPts val="280"/>
                  </a:spcBef>
                  <a:buClr>
                    <a:srgbClr val="9253A1"/>
                  </a:buClr>
                  <a:buSzPct val="80000"/>
                  <a:buFont typeface="Arial" panose="020B0604020202020204" pitchFamily="34" charset="0"/>
                  <a:buChar char="•"/>
                  <a:tabLst>
                    <a:tab pos="189230" algn="l"/>
                  </a:tabLst>
                </a:pPr>
                <a:r>
                  <a:rPr lang="en-US" sz="1000" spc="20" dirty="0" err="1">
                    <a:latin typeface="Century Gothic"/>
                  </a:rPr>
                  <a:t>Votre</a:t>
                </a:r>
                <a:r>
                  <a:rPr lang="en-US" sz="1000" spc="20" dirty="0">
                    <a:latin typeface="Century Gothic"/>
                  </a:rPr>
                  <a:t> occupation</a:t>
                </a:r>
              </a:p>
              <a:p>
                <a:pPr marL="0" marR="5080" lvl="1">
                  <a:spcBef>
                    <a:spcPts val="280"/>
                  </a:spcBef>
                  <a:buClr>
                    <a:srgbClr val="9253A1"/>
                  </a:buClr>
                  <a:buSzPct val="80000"/>
                  <a:tabLst>
                    <a:tab pos="189230" algn="l"/>
                  </a:tabLst>
                </a:pPr>
                <a:endParaRPr lang="en-US" sz="1000" spc="20" dirty="0">
                  <a:latin typeface="Century Gothic"/>
                </a:endParaRPr>
              </a:p>
              <a:p>
                <a:pPr marL="0" marR="5080" lvl="1">
                  <a:spcBef>
                    <a:spcPts val="280"/>
                  </a:spcBef>
                  <a:buClr>
                    <a:srgbClr val="9253A1"/>
                  </a:buClr>
                  <a:buSzPct val="80000"/>
                  <a:tabLst>
                    <a:tab pos="189230" algn="l"/>
                  </a:tabLst>
                </a:pPr>
                <a:endParaRPr lang="en-US" sz="1000" b="1" u="sng" spc="20" dirty="0">
                  <a:latin typeface="Century Gothic"/>
                </a:endParaRPr>
              </a:p>
              <a:p>
                <a:pPr lvl="1">
                  <a:lnSpc>
                    <a:spcPct val="100000"/>
                  </a:lnSpc>
                  <a:spcBef>
                    <a:spcPts val="20"/>
                  </a:spcBef>
                  <a:buClr>
                    <a:srgbClr val="BEB7B4"/>
                  </a:buClr>
                  <a:buFont typeface="Wingdings 2"/>
                  <a:buChar char=""/>
                </a:pPr>
                <a:endParaRPr sz="1200" dirty="0">
                  <a:latin typeface="Times New Roman"/>
                  <a:cs typeface="Times New Roman"/>
                </a:endParaRPr>
              </a:p>
            </p:txBody>
          </p:sp>
          <p:sp>
            <p:nvSpPr>
              <p:cNvPr id="50" name="object 4">
                <a:extLst>
                  <a:ext uri="{FF2B5EF4-FFF2-40B4-BE49-F238E27FC236}">
                    <a16:creationId xmlns:a16="http://schemas.microsoft.com/office/drawing/2014/main" id="{DDD01DE7-37B6-501B-3F5F-FABBD06E2E19}"/>
                  </a:ext>
                </a:extLst>
              </p:cNvPr>
              <p:cNvSpPr txBox="1"/>
              <p:nvPr/>
            </p:nvSpPr>
            <p:spPr>
              <a:xfrm>
                <a:off x="532361" y="7748373"/>
                <a:ext cx="6482715" cy="184666"/>
              </a:xfrm>
              <a:prstGeom prst="rect">
                <a:avLst/>
              </a:prstGeom>
            </p:spPr>
            <p:txBody>
              <a:bodyPr vert="horz" wrap="square" lIns="0" tIns="0" rIns="0" bIns="0" rtlCol="0">
                <a:spAutoFit/>
              </a:bodyPr>
              <a:lstStyle/>
              <a:p>
                <a:pPr lvl="1">
                  <a:lnSpc>
                    <a:spcPct val="100000"/>
                  </a:lnSpc>
                  <a:spcBef>
                    <a:spcPts val="20"/>
                  </a:spcBef>
                  <a:buClr>
                    <a:srgbClr val="BEB7B4"/>
                  </a:buClr>
                  <a:buFont typeface="Wingdings 2"/>
                  <a:buChar char=""/>
                </a:pPr>
                <a:endParaRPr sz="1200" dirty="0">
                  <a:latin typeface="Times New Roman"/>
                  <a:cs typeface="Times New Roman"/>
                </a:endParaRPr>
              </a:p>
            </p:txBody>
          </p:sp>
        </p:grpSp>
        <p:sp>
          <p:nvSpPr>
            <p:cNvPr id="7" name="TextBox 6">
              <a:extLst>
                <a:ext uri="{FF2B5EF4-FFF2-40B4-BE49-F238E27FC236}">
                  <a16:creationId xmlns:a16="http://schemas.microsoft.com/office/drawing/2014/main" id="{0070DA78-3ADE-A73A-3A9A-E10A5E6D45AD}"/>
                </a:ext>
              </a:extLst>
            </p:cNvPr>
            <p:cNvSpPr txBox="1"/>
            <p:nvPr/>
          </p:nvSpPr>
          <p:spPr>
            <a:xfrm>
              <a:off x="458669" y="1286071"/>
              <a:ext cx="6482715" cy="807913"/>
            </a:xfrm>
            <a:prstGeom prst="rect">
              <a:avLst/>
            </a:prstGeom>
            <a:noFill/>
          </p:spPr>
          <p:txBody>
            <a:bodyPr wrap="square">
              <a:spAutoFit/>
            </a:bodyPr>
            <a:lstStyle/>
            <a:p>
              <a:r>
                <a:rPr lang="fr-FR" sz="1200" b="1" spc="130" dirty="0">
                  <a:solidFill>
                    <a:srgbClr val="9253A1"/>
                  </a:solidFill>
                  <a:latin typeface="Calibri"/>
                  <a:cs typeface="Calibri"/>
                </a:rPr>
                <a:t>5. Combien de jours ai-je pour percevoir mon aide financière auprès des agence partenaire?</a:t>
              </a:r>
              <a:endParaRPr lang="en-US" sz="1200" b="1" spc="130" dirty="0">
                <a:solidFill>
                  <a:srgbClr val="9253A1"/>
                </a:solidFill>
                <a:latin typeface="Calibri"/>
                <a:cs typeface="Calibri"/>
              </a:endParaRPr>
            </a:p>
            <a:p>
              <a:pPr marL="0" marR="5080" lvl="1">
                <a:spcBef>
                  <a:spcPts val="280"/>
                </a:spcBef>
                <a:buClr>
                  <a:srgbClr val="9253A1"/>
                </a:buClr>
                <a:buSzPct val="80000"/>
                <a:tabLst>
                  <a:tab pos="189230" algn="l"/>
                </a:tabLst>
              </a:pPr>
              <a:r>
                <a:rPr lang="fr-FR" sz="1000" spc="20" dirty="0">
                  <a:latin typeface="Century Gothic"/>
                </a:rPr>
                <a:t>Vous aurez </a:t>
              </a:r>
              <a:r>
                <a:rPr lang="fr-FR" sz="1000" b="1" spc="20" dirty="0">
                  <a:solidFill>
                    <a:srgbClr val="FF0000"/>
                  </a:solidFill>
                  <a:latin typeface="Century Gothic"/>
                </a:rPr>
                <a:t>30</a:t>
              </a:r>
              <a:r>
                <a:rPr lang="fr-FR" sz="1000" spc="20" dirty="0">
                  <a:latin typeface="Century Gothic"/>
                </a:rPr>
                <a:t> jours pour collecter l'aide financière. Si vous n'êtes pas en mesure de le récupérer dans ce délai, veuillez contacter votre acteur d'hébergement.</a:t>
              </a:r>
              <a:endParaRPr lang="en-US" sz="1000" spc="20" dirty="0">
                <a:latin typeface="Century Gothic"/>
              </a:endParaRPr>
            </a:p>
          </p:txBody>
        </p:sp>
      </p:grpSp>
      <p:grpSp>
        <p:nvGrpSpPr>
          <p:cNvPr id="4" name="Group 3">
            <a:extLst>
              <a:ext uri="{FF2B5EF4-FFF2-40B4-BE49-F238E27FC236}">
                <a16:creationId xmlns:a16="http://schemas.microsoft.com/office/drawing/2014/main" id="{2646FC02-9D56-7663-994E-8D52D53F50B6}"/>
              </a:ext>
            </a:extLst>
          </p:cNvPr>
          <p:cNvGrpSpPr/>
          <p:nvPr/>
        </p:nvGrpSpPr>
        <p:grpSpPr>
          <a:xfrm>
            <a:off x="425674" y="8944855"/>
            <a:ext cx="6486666" cy="1066800"/>
            <a:chOff x="533331" y="8257402"/>
            <a:chExt cx="6486666" cy="1066800"/>
          </a:xfrm>
        </p:grpSpPr>
        <p:sp>
          <p:nvSpPr>
            <p:cNvPr id="5" name="object 45">
              <a:extLst>
                <a:ext uri="{FF2B5EF4-FFF2-40B4-BE49-F238E27FC236}">
                  <a16:creationId xmlns:a16="http://schemas.microsoft.com/office/drawing/2014/main" id="{83A42DE5-7AE3-2A08-42F1-6C201CFB0DC5}"/>
                </a:ext>
              </a:extLst>
            </p:cNvPr>
            <p:cNvSpPr/>
            <p:nvPr/>
          </p:nvSpPr>
          <p:spPr>
            <a:xfrm>
              <a:off x="565411" y="8257402"/>
              <a:ext cx="6442075" cy="0"/>
            </a:xfrm>
            <a:custGeom>
              <a:avLst/>
              <a:gdLst/>
              <a:ahLst/>
              <a:cxnLst/>
              <a:rect l="l" t="t" r="r" b="b"/>
              <a:pathLst>
                <a:path w="6442075">
                  <a:moveTo>
                    <a:pt x="0" y="0"/>
                  </a:moveTo>
                  <a:lnTo>
                    <a:pt x="6441884" y="0"/>
                  </a:lnTo>
                </a:path>
              </a:pathLst>
            </a:custGeom>
            <a:ln w="12700">
              <a:solidFill>
                <a:srgbClr val="9253A1"/>
              </a:solidFill>
              <a:prstDash val="dash"/>
            </a:ln>
          </p:spPr>
          <p:txBody>
            <a:bodyPr wrap="square" lIns="0" tIns="0" rIns="0" bIns="0" rtlCol="0"/>
            <a:lstStyle/>
            <a:p>
              <a:endParaRPr/>
            </a:p>
          </p:txBody>
        </p:sp>
        <p:sp>
          <p:nvSpPr>
            <p:cNvPr id="6" name="object 46">
              <a:extLst>
                <a:ext uri="{FF2B5EF4-FFF2-40B4-BE49-F238E27FC236}">
                  <a16:creationId xmlns:a16="http://schemas.microsoft.com/office/drawing/2014/main" id="{91F102B4-F267-4D4B-2297-9636DB83540F}"/>
                </a:ext>
              </a:extLst>
            </p:cNvPr>
            <p:cNvSpPr/>
            <p:nvPr/>
          </p:nvSpPr>
          <p:spPr>
            <a:xfrm>
              <a:off x="540000" y="8257402"/>
              <a:ext cx="0" cy="0"/>
            </a:xfrm>
            <a:custGeom>
              <a:avLst/>
              <a:gdLst/>
              <a:ahLst/>
              <a:cxnLst/>
              <a:rect l="l" t="t" r="r" b="b"/>
              <a:pathLst>
                <a:path>
                  <a:moveTo>
                    <a:pt x="0" y="0"/>
                  </a:moveTo>
                  <a:lnTo>
                    <a:pt x="0" y="0"/>
                  </a:lnTo>
                </a:path>
              </a:pathLst>
            </a:custGeom>
            <a:ln w="12700">
              <a:solidFill>
                <a:srgbClr val="9253A1"/>
              </a:solidFill>
            </a:ln>
          </p:spPr>
          <p:txBody>
            <a:bodyPr wrap="square" lIns="0" tIns="0" rIns="0" bIns="0" rtlCol="0"/>
            <a:lstStyle/>
            <a:p>
              <a:endParaRPr/>
            </a:p>
          </p:txBody>
        </p:sp>
        <p:sp>
          <p:nvSpPr>
            <p:cNvPr id="9" name="object 47">
              <a:extLst>
                <a:ext uri="{FF2B5EF4-FFF2-40B4-BE49-F238E27FC236}">
                  <a16:creationId xmlns:a16="http://schemas.microsoft.com/office/drawing/2014/main" id="{FF7EAA3D-F957-C6D9-954A-C47B3994A121}"/>
                </a:ext>
              </a:extLst>
            </p:cNvPr>
            <p:cNvSpPr/>
            <p:nvPr/>
          </p:nvSpPr>
          <p:spPr>
            <a:xfrm>
              <a:off x="7019997" y="8257402"/>
              <a:ext cx="0" cy="0"/>
            </a:xfrm>
            <a:custGeom>
              <a:avLst/>
              <a:gdLst/>
              <a:ahLst/>
              <a:cxnLst/>
              <a:rect l="l" t="t" r="r" b="b"/>
              <a:pathLst>
                <a:path>
                  <a:moveTo>
                    <a:pt x="0" y="0"/>
                  </a:moveTo>
                  <a:lnTo>
                    <a:pt x="0" y="0"/>
                  </a:lnTo>
                </a:path>
              </a:pathLst>
            </a:custGeom>
            <a:ln w="12700">
              <a:solidFill>
                <a:srgbClr val="9253A1"/>
              </a:solidFill>
            </a:ln>
          </p:spPr>
          <p:txBody>
            <a:bodyPr wrap="square" lIns="0" tIns="0" rIns="0" bIns="0" rtlCol="0"/>
            <a:lstStyle/>
            <a:p>
              <a:endParaRPr/>
            </a:p>
          </p:txBody>
        </p:sp>
        <p:sp>
          <p:nvSpPr>
            <p:cNvPr id="10" name="object 48">
              <a:extLst>
                <a:ext uri="{FF2B5EF4-FFF2-40B4-BE49-F238E27FC236}">
                  <a16:creationId xmlns:a16="http://schemas.microsoft.com/office/drawing/2014/main" id="{66BBEE48-CDF9-4A79-27B1-16B57E6D5450}"/>
                </a:ext>
              </a:extLst>
            </p:cNvPr>
            <p:cNvSpPr/>
            <p:nvPr/>
          </p:nvSpPr>
          <p:spPr>
            <a:xfrm>
              <a:off x="565411" y="9324202"/>
              <a:ext cx="6442075" cy="0"/>
            </a:xfrm>
            <a:custGeom>
              <a:avLst/>
              <a:gdLst/>
              <a:ahLst/>
              <a:cxnLst/>
              <a:rect l="l" t="t" r="r" b="b"/>
              <a:pathLst>
                <a:path w="6442075">
                  <a:moveTo>
                    <a:pt x="0" y="0"/>
                  </a:moveTo>
                  <a:lnTo>
                    <a:pt x="6441884" y="0"/>
                  </a:lnTo>
                </a:path>
              </a:pathLst>
            </a:custGeom>
            <a:ln w="12700">
              <a:solidFill>
                <a:srgbClr val="9253A1"/>
              </a:solidFill>
              <a:prstDash val="dash"/>
            </a:ln>
          </p:spPr>
          <p:txBody>
            <a:bodyPr wrap="square" lIns="0" tIns="0" rIns="0" bIns="0" rtlCol="0"/>
            <a:lstStyle/>
            <a:p>
              <a:endParaRPr/>
            </a:p>
          </p:txBody>
        </p:sp>
        <p:sp>
          <p:nvSpPr>
            <p:cNvPr id="29" name="object 49">
              <a:extLst>
                <a:ext uri="{FF2B5EF4-FFF2-40B4-BE49-F238E27FC236}">
                  <a16:creationId xmlns:a16="http://schemas.microsoft.com/office/drawing/2014/main" id="{CAD8F188-7647-DC3C-F89D-5A976C606AB3}"/>
                </a:ext>
              </a:extLst>
            </p:cNvPr>
            <p:cNvSpPr/>
            <p:nvPr/>
          </p:nvSpPr>
          <p:spPr>
            <a:xfrm>
              <a:off x="540000" y="9324202"/>
              <a:ext cx="0" cy="0"/>
            </a:xfrm>
            <a:custGeom>
              <a:avLst/>
              <a:gdLst/>
              <a:ahLst/>
              <a:cxnLst/>
              <a:rect l="l" t="t" r="r" b="b"/>
              <a:pathLst>
                <a:path>
                  <a:moveTo>
                    <a:pt x="0" y="0"/>
                  </a:moveTo>
                  <a:lnTo>
                    <a:pt x="0" y="0"/>
                  </a:lnTo>
                </a:path>
              </a:pathLst>
            </a:custGeom>
            <a:ln w="12700">
              <a:solidFill>
                <a:srgbClr val="9253A1"/>
              </a:solidFill>
            </a:ln>
          </p:spPr>
          <p:txBody>
            <a:bodyPr wrap="square" lIns="0" tIns="0" rIns="0" bIns="0" rtlCol="0"/>
            <a:lstStyle/>
            <a:p>
              <a:endParaRPr/>
            </a:p>
          </p:txBody>
        </p:sp>
        <p:sp>
          <p:nvSpPr>
            <p:cNvPr id="30" name="object 50">
              <a:extLst>
                <a:ext uri="{FF2B5EF4-FFF2-40B4-BE49-F238E27FC236}">
                  <a16:creationId xmlns:a16="http://schemas.microsoft.com/office/drawing/2014/main" id="{41F82442-8EA6-B99C-A858-E20A2321C34A}"/>
                </a:ext>
              </a:extLst>
            </p:cNvPr>
            <p:cNvSpPr/>
            <p:nvPr/>
          </p:nvSpPr>
          <p:spPr>
            <a:xfrm>
              <a:off x="7019997" y="9324202"/>
              <a:ext cx="0" cy="0"/>
            </a:xfrm>
            <a:custGeom>
              <a:avLst/>
              <a:gdLst/>
              <a:ahLst/>
              <a:cxnLst/>
              <a:rect l="l" t="t" r="r" b="b"/>
              <a:pathLst>
                <a:path>
                  <a:moveTo>
                    <a:pt x="0" y="0"/>
                  </a:moveTo>
                  <a:lnTo>
                    <a:pt x="0" y="0"/>
                  </a:lnTo>
                </a:path>
              </a:pathLst>
            </a:custGeom>
            <a:ln w="12700">
              <a:solidFill>
                <a:srgbClr val="9253A1"/>
              </a:solidFill>
            </a:ln>
          </p:spPr>
          <p:txBody>
            <a:bodyPr wrap="square" lIns="0" tIns="0" rIns="0" bIns="0" rtlCol="0"/>
            <a:lstStyle/>
            <a:p>
              <a:endParaRPr/>
            </a:p>
          </p:txBody>
        </p:sp>
        <p:sp>
          <p:nvSpPr>
            <p:cNvPr id="31" name="object 98">
              <a:extLst>
                <a:ext uri="{FF2B5EF4-FFF2-40B4-BE49-F238E27FC236}">
                  <a16:creationId xmlns:a16="http://schemas.microsoft.com/office/drawing/2014/main" id="{568F9388-1878-1FC2-FA3E-F84A489C8102}"/>
                </a:ext>
              </a:extLst>
            </p:cNvPr>
            <p:cNvSpPr/>
            <p:nvPr/>
          </p:nvSpPr>
          <p:spPr>
            <a:xfrm>
              <a:off x="625410" y="8434965"/>
              <a:ext cx="256540" cy="398780"/>
            </a:xfrm>
            <a:custGeom>
              <a:avLst/>
              <a:gdLst/>
              <a:ahLst/>
              <a:cxnLst/>
              <a:rect l="l" t="t" r="r" b="b"/>
              <a:pathLst>
                <a:path w="256540" h="398779">
                  <a:moveTo>
                    <a:pt x="127990" y="0"/>
                  </a:moveTo>
                  <a:lnTo>
                    <a:pt x="85541" y="7206"/>
                  </a:lnTo>
                  <a:lnTo>
                    <a:pt x="49108" y="27189"/>
                  </a:lnTo>
                  <a:lnTo>
                    <a:pt x="21149" y="57490"/>
                  </a:lnTo>
                  <a:lnTo>
                    <a:pt x="4120" y="95652"/>
                  </a:lnTo>
                  <a:lnTo>
                    <a:pt x="0" y="270560"/>
                  </a:lnTo>
                  <a:lnTo>
                    <a:pt x="831" y="285227"/>
                  </a:lnTo>
                  <a:lnTo>
                    <a:pt x="12569" y="325943"/>
                  </a:lnTo>
                  <a:lnTo>
                    <a:pt x="36264" y="359825"/>
                  </a:lnTo>
                  <a:lnTo>
                    <a:pt x="69459" y="384414"/>
                  </a:lnTo>
                  <a:lnTo>
                    <a:pt x="109695" y="397253"/>
                  </a:lnTo>
                  <a:lnTo>
                    <a:pt x="124247" y="398497"/>
                  </a:lnTo>
                  <a:lnTo>
                    <a:pt x="139424" y="397701"/>
                  </a:lnTo>
                  <a:lnTo>
                    <a:pt x="181214" y="386314"/>
                  </a:lnTo>
                  <a:lnTo>
                    <a:pt x="215717" y="363264"/>
                  </a:lnTo>
                  <a:lnTo>
                    <a:pt x="240781" y="330903"/>
                  </a:lnTo>
                  <a:lnTo>
                    <a:pt x="254258" y="291584"/>
                  </a:lnTo>
                  <a:lnTo>
                    <a:pt x="255981" y="127990"/>
                  </a:lnTo>
                  <a:lnTo>
                    <a:pt x="255150" y="113324"/>
                  </a:lnTo>
                  <a:lnTo>
                    <a:pt x="243411" y="72607"/>
                  </a:lnTo>
                  <a:lnTo>
                    <a:pt x="219716" y="38726"/>
                  </a:lnTo>
                  <a:lnTo>
                    <a:pt x="186522" y="14137"/>
                  </a:lnTo>
                  <a:lnTo>
                    <a:pt x="146286" y="1297"/>
                  </a:lnTo>
                  <a:lnTo>
                    <a:pt x="127990" y="0"/>
                  </a:lnTo>
                  <a:close/>
                </a:path>
              </a:pathLst>
            </a:custGeom>
            <a:ln w="62763">
              <a:solidFill>
                <a:srgbClr val="00478B"/>
              </a:solidFill>
            </a:ln>
          </p:spPr>
          <p:txBody>
            <a:bodyPr wrap="square" lIns="0" tIns="0" rIns="0" bIns="0" rtlCol="0"/>
            <a:lstStyle/>
            <a:p>
              <a:endParaRPr/>
            </a:p>
          </p:txBody>
        </p:sp>
        <p:sp>
          <p:nvSpPr>
            <p:cNvPr id="32" name="object 99">
              <a:extLst>
                <a:ext uri="{FF2B5EF4-FFF2-40B4-BE49-F238E27FC236}">
                  <a16:creationId xmlns:a16="http://schemas.microsoft.com/office/drawing/2014/main" id="{DBFA4D12-F1BD-0D0F-9C3C-CCF048CED98E}"/>
                </a:ext>
              </a:extLst>
            </p:cNvPr>
            <p:cNvSpPr/>
            <p:nvPr/>
          </p:nvSpPr>
          <p:spPr>
            <a:xfrm>
              <a:off x="533331" y="8663516"/>
              <a:ext cx="437515" cy="493395"/>
            </a:xfrm>
            <a:custGeom>
              <a:avLst/>
              <a:gdLst/>
              <a:ahLst/>
              <a:cxnLst/>
              <a:rect l="l" t="t" r="r" b="b"/>
              <a:pathLst>
                <a:path w="437515" h="493395">
                  <a:moveTo>
                    <a:pt x="94145" y="0"/>
                  </a:moveTo>
                  <a:lnTo>
                    <a:pt x="52684" y="9598"/>
                  </a:lnTo>
                  <a:lnTo>
                    <a:pt x="20601" y="35363"/>
                  </a:lnTo>
                  <a:lnTo>
                    <a:pt x="2440" y="72754"/>
                  </a:lnTo>
                  <a:lnTo>
                    <a:pt x="0" y="399160"/>
                  </a:lnTo>
                  <a:lnTo>
                    <a:pt x="1122" y="413743"/>
                  </a:lnTo>
                  <a:lnTo>
                    <a:pt x="16616" y="452581"/>
                  </a:lnTo>
                  <a:lnTo>
                    <a:pt x="46765" y="480522"/>
                  </a:lnTo>
                  <a:lnTo>
                    <a:pt x="87026" y="493028"/>
                  </a:lnTo>
                  <a:lnTo>
                    <a:pt x="343204" y="493293"/>
                  </a:lnTo>
                  <a:lnTo>
                    <a:pt x="357787" y="492171"/>
                  </a:lnTo>
                  <a:lnTo>
                    <a:pt x="396629" y="476680"/>
                  </a:lnTo>
                  <a:lnTo>
                    <a:pt x="424576" y="446537"/>
                  </a:lnTo>
                  <a:lnTo>
                    <a:pt x="437084" y="406279"/>
                  </a:lnTo>
                  <a:lnTo>
                    <a:pt x="437349" y="94145"/>
                  </a:lnTo>
                  <a:lnTo>
                    <a:pt x="436227" y="79563"/>
                  </a:lnTo>
                  <a:lnTo>
                    <a:pt x="420735" y="40723"/>
                  </a:lnTo>
                  <a:lnTo>
                    <a:pt x="390589" y="12777"/>
                  </a:lnTo>
                  <a:lnTo>
                    <a:pt x="350333" y="265"/>
                  </a:lnTo>
                  <a:lnTo>
                    <a:pt x="94145" y="0"/>
                  </a:lnTo>
                  <a:close/>
                </a:path>
              </a:pathLst>
            </a:custGeom>
            <a:solidFill>
              <a:srgbClr val="00478B"/>
            </a:solidFill>
          </p:spPr>
          <p:txBody>
            <a:bodyPr wrap="square" lIns="0" tIns="0" rIns="0" bIns="0" rtlCol="0"/>
            <a:lstStyle/>
            <a:p>
              <a:endParaRPr/>
            </a:p>
          </p:txBody>
        </p:sp>
        <p:sp>
          <p:nvSpPr>
            <p:cNvPr id="33" name="object 100">
              <a:extLst>
                <a:ext uri="{FF2B5EF4-FFF2-40B4-BE49-F238E27FC236}">
                  <a16:creationId xmlns:a16="http://schemas.microsoft.com/office/drawing/2014/main" id="{A7368FD2-FC6F-5C48-54F0-DB58A3B73C17}"/>
                </a:ext>
              </a:extLst>
            </p:cNvPr>
            <p:cNvSpPr/>
            <p:nvPr/>
          </p:nvSpPr>
          <p:spPr>
            <a:xfrm>
              <a:off x="711434" y="8852297"/>
              <a:ext cx="81280" cy="84455"/>
            </a:xfrm>
            <a:custGeom>
              <a:avLst/>
              <a:gdLst/>
              <a:ahLst/>
              <a:cxnLst/>
              <a:rect l="l" t="t" r="r" b="b"/>
              <a:pathLst>
                <a:path w="81279" h="84454">
                  <a:moveTo>
                    <a:pt x="44766" y="0"/>
                  </a:moveTo>
                  <a:lnTo>
                    <a:pt x="29098" y="2042"/>
                  </a:lnTo>
                  <a:lnTo>
                    <a:pt x="16096" y="8000"/>
                  </a:lnTo>
                  <a:lnTo>
                    <a:pt x="6237" y="17159"/>
                  </a:lnTo>
                  <a:lnTo>
                    <a:pt x="0" y="28802"/>
                  </a:lnTo>
                  <a:lnTo>
                    <a:pt x="777" y="46703"/>
                  </a:lnTo>
                  <a:lnTo>
                    <a:pt x="21639" y="79677"/>
                  </a:lnTo>
                  <a:lnTo>
                    <a:pt x="40114" y="84249"/>
                  </a:lnTo>
                  <a:lnTo>
                    <a:pt x="54253" y="81825"/>
                  </a:lnTo>
                  <a:lnTo>
                    <a:pt x="66361" y="75110"/>
                  </a:lnTo>
                  <a:lnTo>
                    <a:pt x="75602" y="64938"/>
                  </a:lnTo>
                  <a:lnTo>
                    <a:pt x="81141" y="52143"/>
                  </a:lnTo>
                  <a:lnTo>
                    <a:pt x="79826" y="34958"/>
                  </a:lnTo>
                  <a:lnTo>
                    <a:pt x="74918" y="20981"/>
                  </a:lnTo>
                  <a:lnTo>
                    <a:pt x="67031" y="10382"/>
                  </a:lnTo>
                  <a:lnTo>
                    <a:pt x="56776" y="3332"/>
                  </a:lnTo>
                  <a:lnTo>
                    <a:pt x="44766" y="0"/>
                  </a:lnTo>
                  <a:close/>
                </a:path>
              </a:pathLst>
            </a:custGeom>
            <a:solidFill>
              <a:srgbClr val="FFFFFF"/>
            </a:solidFill>
          </p:spPr>
          <p:txBody>
            <a:bodyPr wrap="square" lIns="0" tIns="0" rIns="0" bIns="0" rtlCol="0"/>
            <a:lstStyle/>
            <a:p>
              <a:endParaRPr/>
            </a:p>
          </p:txBody>
        </p:sp>
        <p:sp>
          <p:nvSpPr>
            <p:cNvPr id="34" name="object 101">
              <a:extLst>
                <a:ext uri="{FF2B5EF4-FFF2-40B4-BE49-F238E27FC236}">
                  <a16:creationId xmlns:a16="http://schemas.microsoft.com/office/drawing/2014/main" id="{1103B2F9-F65D-89BF-C290-9405880A469D}"/>
                </a:ext>
              </a:extLst>
            </p:cNvPr>
            <p:cNvSpPr/>
            <p:nvPr/>
          </p:nvSpPr>
          <p:spPr>
            <a:xfrm>
              <a:off x="712706" y="8895975"/>
              <a:ext cx="80010" cy="102870"/>
            </a:xfrm>
            <a:custGeom>
              <a:avLst/>
              <a:gdLst/>
              <a:ahLst/>
              <a:cxnLst/>
              <a:rect l="l" t="t" r="r" b="b"/>
              <a:pathLst>
                <a:path w="80009" h="102870">
                  <a:moveTo>
                    <a:pt x="59969" y="0"/>
                  </a:moveTo>
                  <a:lnTo>
                    <a:pt x="17716" y="0"/>
                  </a:lnTo>
                  <a:lnTo>
                    <a:pt x="0" y="102831"/>
                  </a:lnTo>
                  <a:lnTo>
                    <a:pt x="79908" y="102831"/>
                  </a:lnTo>
                  <a:lnTo>
                    <a:pt x="59969" y="0"/>
                  </a:lnTo>
                  <a:close/>
                </a:path>
              </a:pathLst>
            </a:custGeom>
            <a:solidFill>
              <a:srgbClr val="FFFFFF"/>
            </a:solidFill>
          </p:spPr>
          <p:txBody>
            <a:bodyPr wrap="square" lIns="0" tIns="0" rIns="0" bIns="0" rtlCol="0"/>
            <a:lstStyle/>
            <a:p>
              <a:endParaRPr/>
            </a:p>
          </p:txBody>
        </p:sp>
      </p:grpSp>
      <p:sp>
        <p:nvSpPr>
          <p:cNvPr id="37" name="object 3">
            <a:extLst>
              <a:ext uri="{FF2B5EF4-FFF2-40B4-BE49-F238E27FC236}">
                <a16:creationId xmlns:a16="http://schemas.microsoft.com/office/drawing/2014/main" id="{24CE621A-7BBE-33FF-E5D3-DAF04542DDBA}"/>
              </a:ext>
            </a:extLst>
          </p:cNvPr>
          <p:cNvSpPr/>
          <p:nvPr/>
        </p:nvSpPr>
        <p:spPr>
          <a:xfrm>
            <a:off x="225984" y="9930649"/>
            <a:ext cx="2175162" cy="803999"/>
          </a:xfrm>
          <a:prstGeom prst="rect">
            <a:avLst/>
          </a:prstGeom>
          <a:blipFill>
            <a:blip r:embed="rId3" cstate="print"/>
            <a:stretch>
              <a:fillRect/>
            </a:stretch>
          </a:blipFill>
        </p:spPr>
        <p:txBody>
          <a:bodyPr wrap="square" lIns="0" tIns="0" rIns="0" bIns="0" rtlCol="0"/>
          <a:lstStyle/>
          <a:p>
            <a:endParaRPr/>
          </a:p>
        </p:txBody>
      </p:sp>
      <p:sp>
        <p:nvSpPr>
          <p:cNvPr id="2" name="TextBox 1">
            <a:extLst>
              <a:ext uri="{FF2B5EF4-FFF2-40B4-BE49-F238E27FC236}">
                <a16:creationId xmlns:a16="http://schemas.microsoft.com/office/drawing/2014/main" id="{9F0FC3EB-BC9E-CB5E-826B-436EC6059DB2}"/>
              </a:ext>
            </a:extLst>
          </p:cNvPr>
          <p:cNvSpPr txBox="1"/>
          <p:nvPr/>
        </p:nvSpPr>
        <p:spPr>
          <a:xfrm>
            <a:off x="6600459" y="10262513"/>
            <a:ext cx="1170355" cy="430887"/>
          </a:xfrm>
          <a:prstGeom prst="rect">
            <a:avLst/>
          </a:prstGeom>
          <a:noFill/>
        </p:spPr>
        <p:txBody>
          <a:bodyPr wrap="square" rtlCol="0">
            <a:spAutoFit/>
          </a:bodyPr>
          <a:lstStyle/>
          <a:p>
            <a:r>
              <a:rPr lang="en-US" sz="2200" dirty="0">
                <a:solidFill>
                  <a:schemeClr val="bg1"/>
                </a:solidFill>
              </a:rPr>
              <a:t>French</a:t>
            </a:r>
          </a:p>
        </p:txBody>
      </p:sp>
      <p:sp>
        <p:nvSpPr>
          <p:cNvPr id="36" name="object 102">
            <a:extLst>
              <a:ext uri="{FF2B5EF4-FFF2-40B4-BE49-F238E27FC236}">
                <a16:creationId xmlns:a16="http://schemas.microsoft.com/office/drawing/2014/main" id="{7F4E1738-4B4F-8FEA-530E-8DF608CCEA95}"/>
              </a:ext>
            </a:extLst>
          </p:cNvPr>
          <p:cNvSpPr txBox="1"/>
          <p:nvPr/>
        </p:nvSpPr>
        <p:spPr>
          <a:xfrm>
            <a:off x="920893" y="8973540"/>
            <a:ext cx="6117854" cy="958276"/>
          </a:xfrm>
          <a:prstGeom prst="rect">
            <a:avLst/>
          </a:prstGeom>
        </p:spPr>
        <p:txBody>
          <a:bodyPr vert="horz" wrap="square" lIns="0" tIns="0" rIns="0" bIns="0" rtlCol="0">
            <a:spAutoFit/>
          </a:bodyPr>
          <a:lstStyle/>
          <a:p>
            <a:pPr marL="12700" marR="5080">
              <a:lnSpc>
                <a:spcPct val="116700"/>
              </a:lnSpc>
              <a:spcBef>
                <a:spcPts val="259"/>
              </a:spcBef>
            </a:pPr>
            <a:r>
              <a:rPr lang="fr-FR" sz="1200" b="1" dirty="0">
                <a:solidFill>
                  <a:srgbClr val="9253A1"/>
                </a:solidFill>
              </a:rPr>
              <a:t>Protégez-vous et protégez votre famille contre les schémas de fraude!</a:t>
            </a:r>
          </a:p>
          <a:p>
            <a:pPr marL="12700" marR="5080">
              <a:lnSpc>
                <a:spcPct val="116700"/>
              </a:lnSpc>
              <a:spcBef>
                <a:spcPts val="259"/>
              </a:spcBef>
            </a:pPr>
            <a:r>
              <a:rPr lang="fr-FR" sz="1000" spc="-25" dirty="0">
                <a:solidFill>
                  <a:srgbClr val="231F20"/>
                </a:solidFill>
                <a:latin typeface="Lucida Sans"/>
                <a:cs typeface="Lucida Sans"/>
              </a:rPr>
              <a:t>Vos informations personnelles et vos documents d'identité doivent toujours être maintenus en  sécurité et confidentiels. Partagez vos informations personnelles avec des agences d'aide et des autorités de confiance lors de la </a:t>
            </a:r>
            <a:r>
              <a:rPr lang="fr-FR" sz="1000" spc="-25" dirty="0" err="1">
                <a:solidFill>
                  <a:srgbClr val="231F20"/>
                </a:solidFill>
                <a:latin typeface="Lucida Sans"/>
                <a:cs typeface="Lucida Sans"/>
              </a:rPr>
              <a:t>demande.</a:t>
            </a:r>
            <a:r>
              <a:rPr lang="fr-FR" sz="1000" spc="20" dirty="0" err="1">
                <a:solidFill>
                  <a:srgbClr val="231F20"/>
                </a:solidFill>
                <a:latin typeface="Lucida Sans"/>
                <a:cs typeface="Lucida Sans"/>
              </a:rPr>
              <a:t>Ne</a:t>
            </a:r>
            <a:r>
              <a:rPr lang="fr-FR" sz="1000" spc="20" dirty="0">
                <a:solidFill>
                  <a:srgbClr val="231F20"/>
                </a:solidFill>
                <a:latin typeface="Lucida Sans"/>
                <a:cs typeface="Lucida Sans"/>
              </a:rPr>
              <a:t> donnez jamais vos informations personnelles sur les réseaux sociaux et les sites Web non fiables</a:t>
            </a:r>
            <a:endParaRPr sz="1000" dirty="0">
              <a:latin typeface="Lucida Sans"/>
              <a:cs typeface="Lucida Sans"/>
            </a:endParaRPr>
          </a:p>
        </p:txBody>
      </p:sp>
      <p:grpSp>
        <p:nvGrpSpPr>
          <p:cNvPr id="35" name="Group 34">
            <a:extLst>
              <a:ext uri="{FF2B5EF4-FFF2-40B4-BE49-F238E27FC236}">
                <a16:creationId xmlns:a16="http://schemas.microsoft.com/office/drawing/2014/main" id="{A16F5709-7002-A423-74F9-48A4F9B2BD5C}"/>
              </a:ext>
            </a:extLst>
          </p:cNvPr>
          <p:cNvGrpSpPr/>
          <p:nvPr/>
        </p:nvGrpSpPr>
        <p:grpSpPr>
          <a:xfrm>
            <a:off x="136933" y="155734"/>
            <a:ext cx="7173187" cy="724951"/>
            <a:chOff x="136933" y="155734"/>
            <a:chExt cx="7173187" cy="724951"/>
          </a:xfrm>
        </p:grpSpPr>
        <p:grpSp>
          <p:nvGrpSpPr>
            <p:cNvPr id="38" name="Group 37">
              <a:extLst>
                <a:ext uri="{FF2B5EF4-FFF2-40B4-BE49-F238E27FC236}">
                  <a16:creationId xmlns:a16="http://schemas.microsoft.com/office/drawing/2014/main" id="{068A7F8A-9D63-F2A4-4D4A-38E7B57EE632}"/>
                </a:ext>
              </a:extLst>
            </p:cNvPr>
            <p:cNvGrpSpPr/>
            <p:nvPr/>
          </p:nvGrpSpPr>
          <p:grpSpPr>
            <a:xfrm>
              <a:off x="5596172" y="207642"/>
              <a:ext cx="1713948" cy="636634"/>
              <a:chOff x="168090" y="237038"/>
              <a:chExt cx="1713948" cy="636634"/>
            </a:xfrm>
          </p:grpSpPr>
          <p:sp>
            <p:nvSpPr>
              <p:cNvPr id="62" name="object 11">
                <a:extLst>
                  <a:ext uri="{FF2B5EF4-FFF2-40B4-BE49-F238E27FC236}">
                    <a16:creationId xmlns:a16="http://schemas.microsoft.com/office/drawing/2014/main" id="{96C4D1E9-6B0E-FD9B-74E1-D926DA31BE8D}"/>
                  </a:ext>
                </a:extLst>
              </p:cNvPr>
              <p:cNvSpPr/>
              <p:nvPr/>
            </p:nvSpPr>
            <p:spPr>
              <a:xfrm>
                <a:off x="168090" y="237038"/>
                <a:ext cx="928528" cy="572852"/>
              </a:xfrm>
              <a:prstGeom prst="rect">
                <a:avLst/>
              </a:prstGeom>
              <a:blipFill>
                <a:blip r:embed="rId4" cstate="print"/>
                <a:stretch>
                  <a:fillRect/>
                </a:stretch>
              </a:blipFill>
            </p:spPr>
            <p:txBody>
              <a:bodyPr wrap="square" lIns="0" tIns="0" rIns="0" bIns="0" rtlCol="0"/>
              <a:lstStyle/>
              <a:p>
                <a:endParaRPr/>
              </a:p>
            </p:txBody>
          </p:sp>
          <p:sp>
            <p:nvSpPr>
              <p:cNvPr id="63" name="object 12">
                <a:extLst>
                  <a:ext uri="{FF2B5EF4-FFF2-40B4-BE49-F238E27FC236}">
                    <a16:creationId xmlns:a16="http://schemas.microsoft.com/office/drawing/2014/main" id="{731044BA-DA74-CBA9-A63D-064ED2C73545}"/>
                  </a:ext>
                </a:extLst>
              </p:cNvPr>
              <p:cNvSpPr/>
              <p:nvPr/>
            </p:nvSpPr>
            <p:spPr>
              <a:xfrm>
                <a:off x="1267052" y="258408"/>
                <a:ext cx="614986" cy="615264"/>
              </a:xfrm>
              <a:prstGeom prst="rect">
                <a:avLst/>
              </a:prstGeom>
              <a:blipFill>
                <a:blip r:embed="rId5" cstate="print"/>
                <a:stretch>
                  <a:fillRect/>
                </a:stretch>
              </a:blipFill>
            </p:spPr>
            <p:txBody>
              <a:bodyPr wrap="square" lIns="0" tIns="0" rIns="0" bIns="0" rtlCol="0"/>
              <a:lstStyle/>
              <a:p>
                <a:endParaRPr/>
              </a:p>
            </p:txBody>
          </p:sp>
        </p:grpSp>
        <p:sp>
          <p:nvSpPr>
            <p:cNvPr id="39" name="object 13">
              <a:extLst>
                <a:ext uri="{FF2B5EF4-FFF2-40B4-BE49-F238E27FC236}">
                  <a16:creationId xmlns:a16="http://schemas.microsoft.com/office/drawing/2014/main" id="{F92FBF75-E008-40DF-F79C-7C059B415C0D}"/>
                </a:ext>
              </a:extLst>
            </p:cNvPr>
            <p:cNvSpPr/>
            <p:nvPr/>
          </p:nvSpPr>
          <p:spPr>
            <a:xfrm>
              <a:off x="2532431" y="155734"/>
              <a:ext cx="1709576" cy="724951"/>
            </a:xfrm>
            <a:prstGeom prst="rect">
              <a:avLst/>
            </a:prstGeom>
            <a:blipFill>
              <a:blip r:embed="rId6" cstate="print"/>
              <a:stretch>
                <a:fillRect/>
              </a:stretch>
            </a:blipFill>
          </p:spPr>
          <p:txBody>
            <a:bodyPr wrap="square" lIns="0" tIns="0" rIns="0" bIns="0" rtlCol="0"/>
            <a:lstStyle/>
            <a:p>
              <a:endParaRPr/>
            </a:p>
          </p:txBody>
        </p:sp>
        <p:sp>
          <p:nvSpPr>
            <p:cNvPr id="40" name="object 14">
              <a:extLst>
                <a:ext uri="{FF2B5EF4-FFF2-40B4-BE49-F238E27FC236}">
                  <a16:creationId xmlns:a16="http://schemas.microsoft.com/office/drawing/2014/main" id="{4B9B51D1-34CC-D7C0-5851-56F019C4E037}"/>
                </a:ext>
              </a:extLst>
            </p:cNvPr>
            <p:cNvSpPr/>
            <p:nvPr/>
          </p:nvSpPr>
          <p:spPr>
            <a:xfrm>
              <a:off x="4295639" y="229012"/>
              <a:ext cx="1073921" cy="536071"/>
            </a:xfrm>
            <a:prstGeom prst="rect">
              <a:avLst/>
            </a:prstGeom>
            <a:blipFill>
              <a:blip r:embed="rId7" cstate="print"/>
              <a:stretch>
                <a:fillRect/>
              </a:stretch>
            </a:blipFill>
          </p:spPr>
          <p:txBody>
            <a:bodyPr wrap="square" lIns="0" tIns="0" rIns="0" bIns="0" rtlCol="0"/>
            <a:lstStyle/>
            <a:p>
              <a:endParaRPr/>
            </a:p>
          </p:txBody>
        </p:sp>
        <p:grpSp>
          <p:nvGrpSpPr>
            <p:cNvPr id="41" name="Group 40">
              <a:extLst>
                <a:ext uri="{FF2B5EF4-FFF2-40B4-BE49-F238E27FC236}">
                  <a16:creationId xmlns:a16="http://schemas.microsoft.com/office/drawing/2014/main" id="{9B3FCEF8-FC3C-E76C-2174-C044E182238F}"/>
                </a:ext>
              </a:extLst>
            </p:cNvPr>
            <p:cNvGrpSpPr/>
            <p:nvPr/>
          </p:nvGrpSpPr>
          <p:grpSpPr>
            <a:xfrm>
              <a:off x="136933" y="253982"/>
              <a:ext cx="2341866" cy="580309"/>
              <a:chOff x="171909" y="260258"/>
              <a:chExt cx="2309957" cy="563880"/>
            </a:xfrm>
          </p:grpSpPr>
          <p:sp>
            <p:nvSpPr>
              <p:cNvPr id="42" name="object 15">
                <a:extLst>
                  <a:ext uri="{FF2B5EF4-FFF2-40B4-BE49-F238E27FC236}">
                    <a16:creationId xmlns:a16="http://schemas.microsoft.com/office/drawing/2014/main" id="{3BEE5E91-9D87-E3E2-66BE-7A6BB892964E}"/>
                  </a:ext>
                </a:extLst>
              </p:cNvPr>
              <p:cNvSpPr/>
              <p:nvPr/>
            </p:nvSpPr>
            <p:spPr>
              <a:xfrm>
                <a:off x="1071218" y="383240"/>
                <a:ext cx="1410648" cy="339272"/>
              </a:xfrm>
              <a:prstGeom prst="rect">
                <a:avLst/>
              </a:prstGeom>
              <a:blipFill>
                <a:blip r:embed="rId8" cstate="print"/>
                <a:stretch>
                  <a:fillRect/>
                </a:stretch>
              </a:blipFill>
            </p:spPr>
            <p:txBody>
              <a:bodyPr wrap="square" lIns="0" tIns="0" rIns="0" bIns="0" rtlCol="0"/>
              <a:lstStyle/>
              <a:p>
                <a:endParaRPr/>
              </a:p>
            </p:txBody>
          </p:sp>
          <p:sp>
            <p:nvSpPr>
              <p:cNvPr id="43" name="object 16">
                <a:extLst>
                  <a:ext uri="{FF2B5EF4-FFF2-40B4-BE49-F238E27FC236}">
                    <a16:creationId xmlns:a16="http://schemas.microsoft.com/office/drawing/2014/main" id="{4714EAEB-D408-FB8E-6A8E-6167756B0659}"/>
                  </a:ext>
                </a:extLst>
              </p:cNvPr>
              <p:cNvSpPr/>
              <p:nvPr/>
            </p:nvSpPr>
            <p:spPr>
              <a:xfrm>
                <a:off x="171909" y="260258"/>
                <a:ext cx="791845" cy="563880"/>
              </a:xfrm>
              <a:custGeom>
                <a:avLst/>
                <a:gdLst/>
                <a:ahLst/>
                <a:cxnLst/>
                <a:rect l="l" t="t" r="r" b="b"/>
                <a:pathLst>
                  <a:path w="791844" h="563880">
                    <a:moveTo>
                      <a:pt x="0" y="563359"/>
                    </a:moveTo>
                    <a:lnTo>
                      <a:pt x="791508" y="563359"/>
                    </a:lnTo>
                    <a:lnTo>
                      <a:pt x="791508" y="0"/>
                    </a:lnTo>
                    <a:lnTo>
                      <a:pt x="0" y="0"/>
                    </a:lnTo>
                    <a:lnTo>
                      <a:pt x="0" y="563359"/>
                    </a:lnTo>
                    <a:close/>
                  </a:path>
                </a:pathLst>
              </a:custGeom>
              <a:solidFill>
                <a:srgbClr val="034EA2"/>
              </a:solidFill>
            </p:spPr>
            <p:txBody>
              <a:bodyPr wrap="square" lIns="0" tIns="0" rIns="0" bIns="0" rtlCol="0"/>
              <a:lstStyle/>
              <a:p>
                <a:endParaRPr/>
              </a:p>
            </p:txBody>
          </p:sp>
          <p:sp>
            <p:nvSpPr>
              <p:cNvPr id="44" name="object 17">
                <a:extLst>
                  <a:ext uri="{FF2B5EF4-FFF2-40B4-BE49-F238E27FC236}">
                    <a16:creationId xmlns:a16="http://schemas.microsoft.com/office/drawing/2014/main" id="{404AB772-E462-91BE-0CC9-D252E085A518}"/>
                  </a:ext>
                </a:extLst>
              </p:cNvPr>
              <p:cNvSpPr/>
              <p:nvPr/>
            </p:nvSpPr>
            <p:spPr>
              <a:xfrm>
                <a:off x="540230" y="327646"/>
                <a:ext cx="54610" cy="55880"/>
              </a:xfrm>
              <a:custGeom>
                <a:avLst/>
                <a:gdLst/>
                <a:ahLst/>
                <a:cxnLst/>
                <a:rect l="l" t="t" r="r" b="b"/>
                <a:pathLst>
                  <a:path w="54610" h="55879">
                    <a:moveTo>
                      <a:pt x="27267" y="0"/>
                    </a:moveTo>
                    <a:lnTo>
                      <a:pt x="20867" y="21323"/>
                    </a:lnTo>
                    <a:lnTo>
                      <a:pt x="0" y="21323"/>
                    </a:lnTo>
                    <a:lnTo>
                      <a:pt x="16918" y="34315"/>
                    </a:lnTo>
                    <a:lnTo>
                      <a:pt x="10565" y="55359"/>
                    </a:lnTo>
                    <a:lnTo>
                      <a:pt x="27267" y="42341"/>
                    </a:lnTo>
                    <a:lnTo>
                      <a:pt x="40039" y="42341"/>
                    </a:lnTo>
                    <a:lnTo>
                      <a:pt x="37616" y="34315"/>
                    </a:lnTo>
                    <a:lnTo>
                      <a:pt x="54546" y="21323"/>
                    </a:lnTo>
                    <a:lnTo>
                      <a:pt x="20867" y="21323"/>
                    </a:lnTo>
                    <a:lnTo>
                      <a:pt x="33667" y="21297"/>
                    </a:lnTo>
                    <a:lnTo>
                      <a:pt x="27267" y="0"/>
                    </a:lnTo>
                    <a:close/>
                  </a:path>
                  <a:path w="54610" h="55879">
                    <a:moveTo>
                      <a:pt x="40039" y="42341"/>
                    </a:moveTo>
                    <a:lnTo>
                      <a:pt x="27267" y="42341"/>
                    </a:lnTo>
                    <a:lnTo>
                      <a:pt x="43968" y="55359"/>
                    </a:lnTo>
                    <a:lnTo>
                      <a:pt x="40039" y="42341"/>
                    </a:lnTo>
                    <a:close/>
                  </a:path>
                </a:pathLst>
              </a:custGeom>
              <a:solidFill>
                <a:srgbClr val="FFF200"/>
              </a:solidFill>
            </p:spPr>
            <p:txBody>
              <a:bodyPr wrap="square" lIns="0" tIns="0" rIns="0" bIns="0" rtlCol="0"/>
              <a:lstStyle/>
              <a:p>
                <a:endParaRPr/>
              </a:p>
            </p:txBody>
          </p:sp>
          <p:sp>
            <p:nvSpPr>
              <p:cNvPr id="51" name="object 18">
                <a:extLst>
                  <a:ext uri="{FF2B5EF4-FFF2-40B4-BE49-F238E27FC236}">
                    <a16:creationId xmlns:a16="http://schemas.microsoft.com/office/drawing/2014/main" id="{AB93E3DE-0968-68DC-2F80-7417C2A4AA40}"/>
                  </a:ext>
                </a:extLst>
              </p:cNvPr>
              <p:cNvSpPr/>
              <p:nvPr/>
            </p:nvSpPr>
            <p:spPr>
              <a:xfrm>
                <a:off x="453786" y="352411"/>
                <a:ext cx="54610" cy="55880"/>
              </a:xfrm>
              <a:custGeom>
                <a:avLst/>
                <a:gdLst/>
                <a:ahLst/>
                <a:cxnLst/>
                <a:rect l="l" t="t" r="r" b="b"/>
                <a:pathLst>
                  <a:path w="54610" h="55879">
                    <a:moveTo>
                      <a:pt x="27267" y="0"/>
                    </a:moveTo>
                    <a:lnTo>
                      <a:pt x="20867" y="21348"/>
                    </a:lnTo>
                    <a:lnTo>
                      <a:pt x="0" y="21348"/>
                    </a:lnTo>
                    <a:lnTo>
                      <a:pt x="16918" y="34340"/>
                    </a:lnTo>
                    <a:lnTo>
                      <a:pt x="10577" y="55384"/>
                    </a:lnTo>
                    <a:lnTo>
                      <a:pt x="27279" y="42367"/>
                    </a:lnTo>
                    <a:lnTo>
                      <a:pt x="40046" y="42367"/>
                    </a:lnTo>
                    <a:lnTo>
                      <a:pt x="37628" y="34340"/>
                    </a:lnTo>
                    <a:lnTo>
                      <a:pt x="54546" y="21348"/>
                    </a:lnTo>
                    <a:lnTo>
                      <a:pt x="20867" y="21348"/>
                    </a:lnTo>
                    <a:lnTo>
                      <a:pt x="33667" y="21323"/>
                    </a:lnTo>
                    <a:lnTo>
                      <a:pt x="27267" y="0"/>
                    </a:lnTo>
                    <a:close/>
                  </a:path>
                  <a:path w="54610" h="55879">
                    <a:moveTo>
                      <a:pt x="40046" y="42367"/>
                    </a:moveTo>
                    <a:lnTo>
                      <a:pt x="27279" y="42367"/>
                    </a:lnTo>
                    <a:lnTo>
                      <a:pt x="43968" y="55384"/>
                    </a:lnTo>
                    <a:lnTo>
                      <a:pt x="40046" y="42367"/>
                    </a:lnTo>
                    <a:close/>
                  </a:path>
                </a:pathLst>
              </a:custGeom>
              <a:solidFill>
                <a:srgbClr val="FFF200"/>
              </a:solidFill>
            </p:spPr>
            <p:txBody>
              <a:bodyPr wrap="square" lIns="0" tIns="0" rIns="0" bIns="0" rtlCol="0"/>
              <a:lstStyle/>
              <a:p>
                <a:endParaRPr/>
              </a:p>
            </p:txBody>
          </p:sp>
          <p:sp>
            <p:nvSpPr>
              <p:cNvPr id="52" name="object 19">
                <a:extLst>
                  <a:ext uri="{FF2B5EF4-FFF2-40B4-BE49-F238E27FC236}">
                    <a16:creationId xmlns:a16="http://schemas.microsoft.com/office/drawing/2014/main" id="{1E0B4D53-A659-840C-D16B-BC51916232E4}"/>
                  </a:ext>
                </a:extLst>
              </p:cNvPr>
              <p:cNvSpPr/>
              <p:nvPr/>
            </p:nvSpPr>
            <p:spPr>
              <a:xfrm>
                <a:off x="390556" y="420086"/>
                <a:ext cx="54610" cy="55880"/>
              </a:xfrm>
              <a:custGeom>
                <a:avLst/>
                <a:gdLst/>
                <a:ahLst/>
                <a:cxnLst/>
                <a:rect l="l" t="t" r="r" b="b"/>
                <a:pathLst>
                  <a:path w="54610" h="55879">
                    <a:moveTo>
                      <a:pt x="27267" y="0"/>
                    </a:moveTo>
                    <a:lnTo>
                      <a:pt x="20867" y="21348"/>
                    </a:lnTo>
                    <a:lnTo>
                      <a:pt x="0" y="21348"/>
                    </a:lnTo>
                    <a:lnTo>
                      <a:pt x="16918" y="34328"/>
                    </a:lnTo>
                    <a:lnTo>
                      <a:pt x="10565" y="55384"/>
                    </a:lnTo>
                    <a:lnTo>
                      <a:pt x="27267" y="42367"/>
                    </a:lnTo>
                    <a:lnTo>
                      <a:pt x="40041" y="42367"/>
                    </a:lnTo>
                    <a:lnTo>
                      <a:pt x="37616" y="34328"/>
                    </a:lnTo>
                    <a:lnTo>
                      <a:pt x="54534" y="21348"/>
                    </a:lnTo>
                    <a:lnTo>
                      <a:pt x="20867" y="21348"/>
                    </a:lnTo>
                    <a:lnTo>
                      <a:pt x="33667" y="21323"/>
                    </a:lnTo>
                    <a:lnTo>
                      <a:pt x="27267" y="0"/>
                    </a:lnTo>
                    <a:close/>
                  </a:path>
                  <a:path w="54610" h="55879">
                    <a:moveTo>
                      <a:pt x="40041" y="42367"/>
                    </a:moveTo>
                    <a:lnTo>
                      <a:pt x="27267" y="42367"/>
                    </a:lnTo>
                    <a:lnTo>
                      <a:pt x="43968" y="55384"/>
                    </a:lnTo>
                    <a:lnTo>
                      <a:pt x="40041" y="42367"/>
                    </a:lnTo>
                    <a:close/>
                  </a:path>
                </a:pathLst>
              </a:custGeom>
              <a:solidFill>
                <a:srgbClr val="FFF200"/>
              </a:solidFill>
            </p:spPr>
            <p:txBody>
              <a:bodyPr wrap="square" lIns="0" tIns="0" rIns="0" bIns="0" rtlCol="0"/>
              <a:lstStyle/>
              <a:p>
                <a:endParaRPr/>
              </a:p>
            </p:txBody>
          </p:sp>
          <p:sp>
            <p:nvSpPr>
              <p:cNvPr id="53" name="object 20">
                <a:extLst>
                  <a:ext uri="{FF2B5EF4-FFF2-40B4-BE49-F238E27FC236}">
                    <a16:creationId xmlns:a16="http://schemas.microsoft.com/office/drawing/2014/main" id="{169B932E-B62A-3A4B-0E20-09DE2B10B30D}"/>
                  </a:ext>
                </a:extLst>
              </p:cNvPr>
              <p:cNvSpPr/>
              <p:nvPr/>
            </p:nvSpPr>
            <p:spPr>
              <a:xfrm>
                <a:off x="367379" y="512247"/>
                <a:ext cx="54610" cy="55880"/>
              </a:xfrm>
              <a:custGeom>
                <a:avLst/>
                <a:gdLst/>
                <a:ahLst/>
                <a:cxnLst/>
                <a:rect l="l" t="t" r="r" b="b"/>
                <a:pathLst>
                  <a:path w="54610" h="55879">
                    <a:moveTo>
                      <a:pt x="27246" y="0"/>
                    </a:moveTo>
                    <a:lnTo>
                      <a:pt x="20846" y="21374"/>
                    </a:lnTo>
                    <a:lnTo>
                      <a:pt x="0" y="21374"/>
                    </a:lnTo>
                    <a:lnTo>
                      <a:pt x="16896" y="34340"/>
                    </a:lnTo>
                    <a:lnTo>
                      <a:pt x="10544" y="55384"/>
                    </a:lnTo>
                    <a:lnTo>
                      <a:pt x="27246" y="42367"/>
                    </a:lnTo>
                    <a:lnTo>
                      <a:pt x="40013" y="42367"/>
                    </a:lnTo>
                    <a:lnTo>
                      <a:pt x="37595" y="34340"/>
                    </a:lnTo>
                    <a:lnTo>
                      <a:pt x="54480" y="21374"/>
                    </a:lnTo>
                    <a:lnTo>
                      <a:pt x="20846" y="21374"/>
                    </a:lnTo>
                    <a:lnTo>
                      <a:pt x="33645" y="21323"/>
                    </a:lnTo>
                    <a:lnTo>
                      <a:pt x="27246" y="0"/>
                    </a:lnTo>
                    <a:close/>
                  </a:path>
                  <a:path w="54610" h="55879">
                    <a:moveTo>
                      <a:pt x="40013" y="42367"/>
                    </a:moveTo>
                    <a:lnTo>
                      <a:pt x="27246" y="42367"/>
                    </a:lnTo>
                    <a:lnTo>
                      <a:pt x="43935" y="55384"/>
                    </a:lnTo>
                    <a:lnTo>
                      <a:pt x="40013" y="42367"/>
                    </a:lnTo>
                    <a:close/>
                  </a:path>
                </a:pathLst>
              </a:custGeom>
              <a:solidFill>
                <a:srgbClr val="FFF200"/>
              </a:solidFill>
            </p:spPr>
            <p:txBody>
              <a:bodyPr wrap="square" lIns="0" tIns="0" rIns="0" bIns="0" rtlCol="0"/>
              <a:lstStyle/>
              <a:p>
                <a:endParaRPr/>
              </a:p>
            </p:txBody>
          </p:sp>
          <p:sp>
            <p:nvSpPr>
              <p:cNvPr id="54" name="object 21">
                <a:extLst>
                  <a:ext uri="{FF2B5EF4-FFF2-40B4-BE49-F238E27FC236}">
                    <a16:creationId xmlns:a16="http://schemas.microsoft.com/office/drawing/2014/main" id="{4EA08284-AB23-DA57-6DAA-A25F78EE5798}"/>
                  </a:ext>
                </a:extLst>
              </p:cNvPr>
              <p:cNvSpPr/>
              <p:nvPr/>
            </p:nvSpPr>
            <p:spPr>
              <a:xfrm>
                <a:off x="390556" y="604682"/>
                <a:ext cx="54610" cy="55880"/>
              </a:xfrm>
              <a:custGeom>
                <a:avLst/>
                <a:gdLst/>
                <a:ahLst/>
                <a:cxnLst/>
                <a:rect l="l" t="t" r="r" b="b"/>
                <a:pathLst>
                  <a:path w="54610" h="55879">
                    <a:moveTo>
                      <a:pt x="27267" y="0"/>
                    </a:moveTo>
                    <a:lnTo>
                      <a:pt x="20867" y="21348"/>
                    </a:lnTo>
                    <a:lnTo>
                      <a:pt x="0" y="21348"/>
                    </a:lnTo>
                    <a:lnTo>
                      <a:pt x="16918" y="34340"/>
                    </a:lnTo>
                    <a:lnTo>
                      <a:pt x="10565" y="55384"/>
                    </a:lnTo>
                    <a:lnTo>
                      <a:pt x="27267" y="42341"/>
                    </a:lnTo>
                    <a:lnTo>
                      <a:pt x="40031" y="42341"/>
                    </a:lnTo>
                    <a:lnTo>
                      <a:pt x="37616" y="34340"/>
                    </a:lnTo>
                    <a:lnTo>
                      <a:pt x="54534" y="21348"/>
                    </a:lnTo>
                    <a:lnTo>
                      <a:pt x="20867" y="21348"/>
                    </a:lnTo>
                    <a:lnTo>
                      <a:pt x="33667" y="21323"/>
                    </a:lnTo>
                    <a:lnTo>
                      <a:pt x="27267" y="0"/>
                    </a:lnTo>
                    <a:close/>
                  </a:path>
                  <a:path w="54610" h="55879">
                    <a:moveTo>
                      <a:pt x="40031" y="42341"/>
                    </a:moveTo>
                    <a:lnTo>
                      <a:pt x="27267" y="42341"/>
                    </a:lnTo>
                    <a:lnTo>
                      <a:pt x="43968" y="55384"/>
                    </a:lnTo>
                    <a:lnTo>
                      <a:pt x="40031" y="42341"/>
                    </a:lnTo>
                    <a:close/>
                  </a:path>
                </a:pathLst>
              </a:custGeom>
              <a:solidFill>
                <a:srgbClr val="FFF200"/>
              </a:solidFill>
            </p:spPr>
            <p:txBody>
              <a:bodyPr wrap="square" lIns="0" tIns="0" rIns="0" bIns="0" rtlCol="0"/>
              <a:lstStyle/>
              <a:p>
                <a:endParaRPr/>
              </a:p>
            </p:txBody>
          </p:sp>
          <p:sp>
            <p:nvSpPr>
              <p:cNvPr id="55" name="object 22">
                <a:extLst>
                  <a:ext uri="{FF2B5EF4-FFF2-40B4-BE49-F238E27FC236}">
                    <a16:creationId xmlns:a16="http://schemas.microsoft.com/office/drawing/2014/main" id="{C2BB809D-A637-0E30-2E7D-BDC5B8347D0F}"/>
                  </a:ext>
                </a:extLst>
              </p:cNvPr>
              <p:cNvSpPr/>
              <p:nvPr/>
            </p:nvSpPr>
            <p:spPr>
              <a:xfrm>
                <a:off x="453917" y="672356"/>
                <a:ext cx="54610" cy="55880"/>
              </a:xfrm>
              <a:custGeom>
                <a:avLst/>
                <a:gdLst/>
                <a:ahLst/>
                <a:cxnLst/>
                <a:rect l="l" t="t" r="r" b="b"/>
                <a:pathLst>
                  <a:path w="54610" h="55880">
                    <a:moveTo>
                      <a:pt x="27267" y="0"/>
                    </a:moveTo>
                    <a:lnTo>
                      <a:pt x="20879" y="21323"/>
                    </a:lnTo>
                    <a:lnTo>
                      <a:pt x="0" y="21323"/>
                    </a:lnTo>
                    <a:lnTo>
                      <a:pt x="16918" y="34315"/>
                    </a:lnTo>
                    <a:lnTo>
                      <a:pt x="10577" y="55359"/>
                    </a:lnTo>
                    <a:lnTo>
                      <a:pt x="27279" y="42341"/>
                    </a:lnTo>
                    <a:lnTo>
                      <a:pt x="40046" y="42341"/>
                    </a:lnTo>
                    <a:lnTo>
                      <a:pt x="37628" y="34315"/>
                    </a:lnTo>
                    <a:lnTo>
                      <a:pt x="54546" y="21323"/>
                    </a:lnTo>
                    <a:lnTo>
                      <a:pt x="20879" y="21323"/>
                    </a:lnTo>
                    <a:lnTo>
                      <a:pt x="33667" y="21297"/>
                    </a:lnTo>
                    <a:lnTo>
                      <a:pt x="27267" y="0"/>
                    </a:lnTo>
                    <a:close/>
                  </a:path>
                  <a:path w="54610" h="55880">
                    <a:moveTo>
                      <a:pt x="40046" y="42341"/>
                    </a:moveTo>
                    <a:lnTo>
                      <a:pt x="27279" y="42341"/>
                    </a:lnTo>
                    <a:lnTo>
                      <a:pt x="43968" y="55359"/>
                    </a:lnTo>
                    <a:lnTo>
                      <a:pt x="40046" y="42341"/>
                    </a:lnTo>
                    <a:close/>
                  </a:path>
                </a:pathLst>
              </a:custGeom>
              <a:solidFill>
                <a:srgbClr val="FFF200"/>
              </a:solidFill>
            </p:spPr>
            <p:txBody>
              <a:bodyPr wrap="square" lIns="0" tIns="0" rIns="0" bIns="0" rtlCol="0"/>
              <a:lstStyle/>
              <a:p>
                <a:endParaRPr/>
              </a:p>
            </p:txBody>
          </p:sp>
          <p:sp>
            <p:nvSpPr>
              <p:cNvPr id="56" name="object 23">
                <a:extLst>
                  <a:ext uri="{FF2B5EF4-FFF2-40B4-BE49-F238E27FC236}">
                    <a16:creationId xmlns:a16="http://schemas.microsoft.com/office/drawing/2014/main" id="{72D1E58E-BED4-2D1A-6C9A-493AFA39F61F}"/>
                  </a:ext>
                </a:extLst>
              </p:cNvPr>
              <p:cNvSpPr/>
              <p:nvPr/>
            </p:nvSpPr>
            <p:spPr>
              <a:xfrm>
                <a:off x="540240" y="696843"/>
                <a:ext cx="54610" cy="55880"/>
              </a:xfrm>
              <a:custGeom>
                <a:avLst/>
                <a:gdLst/>
                <a:ahLst/>
                <a:cxnLst/>
                <a:rect l="l" t="t" r="r" b="b"/>
                <a:pathLst>
                  <a:path w="54610" h="55880">
                    <a:moveTo>
                      <a:pt x="27267" y="0"/>
                    </a:moveTo>
                    <a:lnTo>
                      <a:pt x="20879" y="21348"/>
                    </a:lnTo>
                    <a:lnTo>
                      <a:pt x="0" y="21348"/>
                    </a:lnTo>
                    <a:lnTo>
                      <a:pt x="16918" y="34340"/>
                    </a:lnTo>
                    <a:lnTo>
                      <a:pt x="10577" y="55384"/>
                    </a:lnTo>
                    <a:lnTo>
                      <a:pt x="27279" y="42367"/>
                    </a:lnTo>
                    <a:lnTo>
                      <a:pt x="40039" y="42367"/>
                    </a:lnTo>
                    <a:lnTo>
                      <a:pt x="37616" y="34340"/>
                    </a:lnTo>
                    <a:lnTo>
                      <a:pt x="54546" y="21348"/>
                    </a:lnTo>
                    <a:lnTo>
                      <a:pt x="20879" y="21348"/>
                    </a:lnTo>
                    <a:lnTo>
                      <a:pt x="33667" y="21323"/>
                    </a:lnTo>
                    <a:lnTo>
                      <a:pt x="27267" y="0"/>
                    </a:lnTo>
                    <a:close/>
                  </a:path>
                  <a:path w="54610" h="55880">
                    <a:moveTo>
                      <a:pt x="40039" y="42367"/>
                    </a:moveTo>
                    <a:lnTo>
                      <a:pt x="27279" y="42367"/>
                    </a:lnTo>
                    <a:lnTo>
                      <a:pt x="43968" y="55384"/>
                    </a:lnTo>
                    <a:lnTo>
                      <a:pt x="40039" y="42367"/>
                    </a:lnTo>
                    <a:close/>
                  </a:path>
                </a:pathLst>
              </a:custGeom>
              <a:solidFill>
                <a:srgbClr val="FFF200"/>
              </a:solidFill>
            </p:spPr>
            <p:txBody>
              <a:bodyPr wrap="square" lIns="0" tIns="0" rIns="0" bIns="0" rtlCol="0"/>
              <a:lstStyle/>
              <a:p>
                <a:endParaRPr/>
              </a:p>
            </p:txBody>
          </p:sp>
          <p:sp>
            <p:nvSpPr>
              <p:cNvPr id="57" name="object 24">
                <a:extLst>
                  <a:ext uri="{FF2B5EF4-FFF2-40B4-BE49-F238E27FC236}">
                    <a16:creationId xmlns:a16="http://schemas.microsoft.com/office/drawing/2014/main" id="{8185D674-F8C1-9C97-843E-8E926962A197}"/>
                  </a:ext>
                </a:extLst>
              </p:cNvPr>
              <p:cNvSpPr/>
              <p:nvPr/>
            </p:nvSpPr>
            <p:spPr>
              <a:xfrm>
                <a:off x="626575" y="672356"/>
                <a:ext cx="54610" cy="55880"/>
              </a:xfrm>
              <a:custGeom>
                <a:avLst/>
                <a:gdLst/>
                <a:ahLst/>
                <a:cxnLst/>
                <a:rect l="l" t="t" r="r" b="b"/>
                <a:pathLst>
                  <a:path w="54610" h="55880">
                    <a:moveTo>
                      <a:pt x="27267" y="0"/>
                    </a:moveTo>
                    <a:lnTo>
                      <a:pt x="20855" y="21323"/>
                    </a:lnTo>
                    <a:lnTo>
                      <a:pt x="0" y="21323"/>
                    </a:lnTo>
                    <a:lnTo>
                      <a:pt x="16906" y="34315"/>
                    </a:lnTo>
                    <a:lnTo>
                      <a:pt x="10565" y="55359"/>
                    </a:lnTo>
                    <a:lnTo>
                      <a:pt x="27267" y="42341"/>
                    </a:lnTo>
                    <a:lnTo>
                      <a:pt x="40031" y="42341"/>
                    </a:lnTo>
                    <a:lnTo>
                      <a:pt x="37604" y="34315"/>
                    </a:lnTo>
                    <a:lnTo>
                      <a:pt x="54534" y="21323"/>
                    </a:lnTo>
                    <a:lnTo>
                      <a:pt x="20855" y="21323"/>
                    </a:lnTo>
                    <a:lnTo>
                      <a:pt x="33655" y="21297"/>
                    </a:lnTo>
                    <a:lnTo>
                      <a:pt x="27267" y="0"/>
                    </a:lnTo>
                    <a:close/>
                  </a:path>
                  <a:path w="54610" h="55880">
                    <a:moveTo>
                      <a:pt x="40031" y="42341"/>
                    </a:moveTo>
                    <a:lnTo>
                      <a:pt x="27267" y="42341"/>
                    </a:lnTo>
                    <a:lnTo>
                      <a:pt x="43968" y="55359"/>
                    </a:lnTo>
                    <a:lnTo>
                      <a:pt x="40031" y="42341"/>
                    </a:lnTo>
                    <a:close/>
                  </a:path>
                </a:pathLst>
              </a:custGeom>
              <a:solidFill>
                <a:srgbClr val="FFF200"/>
              </a:solidFill>
            </p:spPr>
            <p:txBody>
              <a:bodyPr wrap="square" lIns="0" tIns="0" rIns="0" bIns="0" rtlCol="0"/>
              <a:lstStyle/>
              <a:p>
                <a:endParaRPr/>
              </a:p>
            </p:txBody>
          </p:sp>
          <p:sp>
            <p:nvSpPr>
              <p:cNvPr id="58" name="object 25">
                <a:extLst>
                  <a:ext uri="{FF2B5EF4-FFF2-40B4-BE49-F238E27FC236}">
                    <a16:creationId xmlns:a16="http://schemas.microsoft.com/office/drawing/2014/main" id="{9AE33052-669B-B45C-8B18-400AFD7E6D27}"/>
                  </a:ext>
                </a:extLst>
              </p:cNvPr>
              <p:cNvSpPr/>
              <p:nvPr/>
            </p:nvSpPr>
            <p:spPr>
              <a:xfrm>
                <a:off x="689936" y="604682"/>
                <a:ext cx="54610" cy="55880"/>
              </a:xfrm>
              <a:custGeom>
                <a:avLst/>
                <a:gdLst/>
                <a:ahLst/>
                <a:cxnLst/>
                <a:rect l="l" t="t" r="r" b="b"/>
                <a:pathLst>
                  <a:path w="54610" h="55879">
                    <a:moveTo>
                      <a:pt x="27267" y="0"/>
                    </a:moveTo>
                    <a:lnTo>
                      <a:pt x="20855" y="21348"/>
                    </a:lnTo>
                    <a:lnTo>
                      <a:pt x="0" y="21348"/>
                    </a:lnTo>
                    <a:lnTo>
                      <a:pt x="16930" y="34340"/>
                    </a:lnTo>
                    <a:lnTo>
                      <a:pt x="10565" y="55384"/>
                    </a:lnTo>
                    <a:lnTo>
                      <a:pt x="27267" y="42341"/>
                    </a:lnTo>
                    <a:lnTo>
                      <a:pt x="40024" y="42341"/>
                    </a:lnTo>
                    <a:lnTo>
                      <a:pt x="37604" y="34340"/>
                    </a:lnTo>
                    <a:lnTo>
                      <a:pt x="54534" y="21348"/>
                    </a:lnTo>
                    <a:lnTo>
                      <a:pt x="20855" y="21348"/>
                    </a:lnTo>
                    <a:lnTo>
                      <a:pt x="33679" y="21323"/>
                    </a:lnTo>
                    <a:lnTo>
                      <a:pt x="27267" y="0"/>
                    </a:lnTo>
                    <a:close/>
                  </a:path>
                  <a:path w="54610" h="55879">
                    <a:moveTo>
                      <a:pt x="40024" y="42341"/>
                    </a:moveTo>
                    <a:lnTo>
                      <a:pt x="27267" y="42341"/>
                    </a:lnTo>
                    <a:lnTo>
                      <a:pt x="43968" y="55384"/>
                    </a:lnTo>
                    <a:lnTo>
                      <a:pt x="40024" y="42341"/>
                    </a:lnTo>
                    <a:close/>
                  </a:path>
                </a:pathLst>
              </a:custGeom>
              <a:solidFill>
                <a:srgbClr val="FFF200"/>
              </a:solidFill>
            </p:spPr>
            <p:txBody>
              <a:bodyPr wrap="square" lIns="0" tIns="0" rIns="0" bIns="0" rtlCol="0"/>
              <a:lstStyle/>
              <a:p>
                <a:endParaRPr/>
              </a:p>
            </p:txBody>
          </p:sp>
          <p:sp>
            <p:nvSpPr>
              <p:cNvPr id="59" name="object 26">
                <a:extLst>
                  <a:ext uri="{FF2B5EF4-FFF2-40B4-BE49-F238E27FC236}">
                    <a16:creationId xmlns:a16="http://schemas.microsoft.com/office/drawing/2014/main" id="{3977C359-2732-0735-D97F-64B91D813ED7}"/>
                  </a:ext>
                </a:extLst>
              </p:cNvPr>
              <p:cNvSpPr/>
              <p:nvPr/>
            </p:nvSpPr>
            <p:spPr>
              <a:xfrm>
                <a:off x="712882" y="511990"/>
                <a:ext cx="54610" cy="55880"/>
              </a:xfrm>
              <a:custGeom>
                <a:avLst/>
                <a:gdLst/>
                <a:ahLst/>
                <a:cxnLst/>
                <a:rect l="l" t="t" r="r" b="b"/>
                <a:pathLst>
                  <a:path w="54610" h="55879">
                    <a:moveTo>
                      <a:pt x="27255" y="0"/>
                    </a:moveTo>
                    <a:lnTo>
                      <a:pt x="20867" y="21348"/>
                    </a:lnTo>
                    <a:lnTo>
                      <a:pt x="0" y="21348"/>
                    </a:lnTo>
                    <a:lnTo>
                      <a:pt x="16930" y="34340"/>
                    </a:lnTo>
                    <a:lnTo>
                      <a:pt x="10577" y="55384"/>
                    </a:lnTo>
                    <a:lnTo>
                      <a:pt x="27255" y="42341"/>
                    </a:lnTo>
                    <a:lnTo>
                      <a:pt x="40027" y="42341"/>
                    </a:lnTo>
                    <a:lnTo>
                      <a:pt x="37616" y="34340"/>
                    </a:lnTo>
                    <a:lnTo>
                      <a:pt x="54546" y="21348"/>
                    </a:lnTo>
                    <a:lnTo>
                      <a:pt x="20867" y="21348"/>
                    </a:lnTo>
                    <a:lnTo>
                      <a:pt x="33667" y="21323"/>
                    </a:lnTo>
                    <a:lnTo>
                      <a:pt x="27255" y="0"/>
                    </a:lnTo>
                    <a:close/>
                  </a:path>
                  <a:path w="54610" h="55879">
                    <a:moveTo>
                      <a:pt x="40027" y="42341"/>
                    </a:moveTo>
                    <a:lnTo>
                      <a:pt x="27255" y="42341"/>
                    </a:lnTo>
                    <a:lnTo>
                      <a:pt x="43956" y="55384"/>
                    </a:lnTo>
                    <a:lnTo>
                      <a:pt x="40027" y="42341"/>
                    </a:lnTo>
                    <a:close/>
                  </a:path>
                </a:pathLst>
              </a:custGeom>
              <a:solidFill>
                <a:srgbClr val="FFF200"/>
              </a:solidFill>
            </p:spPr>
            <p:txBody>
              <a:bodyPr wrap="square" lIns="0" tIns="0" rIns="0" bIns="0" rtlCol="0"/>
              <a:lstStyle/>
              <a:p>
                <a:endParaRPr/>
              </a:p>
            </p:txBody>
          </p:sp>
          <p:sp>
            <p:nvSpPr>
              <p:cNvPr id="60" name="object 27">
                <a:extLst>
                  <a:ext uri="{FF2B5EF4-FFF2-40B4-BE49-F238E27FC236}">
                    <a16:creationId xmlns:a16="http://schemas.microsoft.com/office/drawing/2014/main" id="{9070AB94-FD54-E968-C62F-FD69EA1AF34D}"/>
                  </a:ext>
                </a:extLst>
              </p:cNvPr>
              <p:cNvSpPr/>
              <p:nvPr/>
            </p:nvSpPr>
            <p:spPr>
              <a:xfrm>
                <a:off x="689934" y="419826"/>
                <a:ext cx="54610" cy="55880"/>
              </a:xfrm>
              <a:custGeom>
                <a:avLst/>
                <a:gdLst/>
                <a:ahLst/>
                <a:cxnLst/>
                <a:rect l="l" t="t" r="r" b="b"/>
                <a:pathLst>
                  <a:path w="54610" h="55879">
                    <a:moveTo>
                      <a:pt x="27267" y="0"/>
                    </a:moveTo>
                    <a:lnTo>
                      <a:pt x="20855" y="21348"/>
                    </a:lnTo>
                    <a:lnTo>
                      <a:pt x="0" y="21348"/>
                    </a:lnTo>
                    <a:lnTo>
                      <a:pt x="16929" y="34315"/>
                    </a:lnTo>
                    <a:lnTo>
                      <a:pt x="10565" y="55359"/>
                    </a:lnTo>
                    <a:lnTo>
                      <a:pt x="27267" y="42341"/>
                    </a:lnTo>
                    <a:lnTo>
                      <a:pt x="40031" y="42341"/>
                    </a:lnTo>
                    <a:lnTo>
                      <a:pt x="37604" y="34315"/>
                    </a:lnTo>
                    <a:lnTo>
                      <a:pt x="54534" y="21348"/>
                    </a:lnTo>
                    <a:lnTo>
                      <a:pt x="20855" y="21348"/>
                    </a:lnTo>
                    <a:lnTo>
                      <a:pt x="33678" y="21323"/>
                    </a:lnTo>
                    <a:lnTo>
                      <a:pt x="27267" y="0"/>
                    </a:lnTo>
                    <a:close/>
                  </a:path>
                  <a:path w="54610" h="55879">
                    <a:moveTo>
                      <a:pt x="40031" y="42341"/>
                    </a:moveTo>
                    <a:lnTo>
                      <a:pt x="27267" y="42341"/>
                    </a:lnTo>
                    <a:lnTo>
                      <a:pt x="43968" y="55359"/>
                    </a:lnTo>
                    <a:lnTo>
                      <a:pt x="40031" y="42341"/>
                    </a:lnTo>
                    <a:close/>
                  </a:path>
                </a:pathLst>
              </a:custGeom>
              <a:solidFill>
                <a:srgbClr val="FFF200"/>
              </a:solidFill>
            </p:spPr>
            <p:txBody>
              <a:bodyPr wrap="square" lIns="0" tIns="0" rIns="0" bIns="0" rtlCol="0"/>
              <a:lstStyle/>
              <a:p>
                <a:endParaRPr/>
              </a:p>
            </p:txBody>
          </p:sp>
          <p:sp>
            <p:nvSpPr>
              <p:cNvPr id="61" name="object 28">
                <a:extLst>
                  <a:ext uri="{FF2B5EF4-FFF2-40B4-BE49-F238E27FC236}">
                    <a16:creationId xmlns:a16="http://schemas.microsoft.com/office/drawing/2014/main" id="{BBA3898E-51EC-A3B7-463B-26285AF984A0}"/>
                  </a:ext>
                </a:extLst>
              </p:cNvPr>
              <p:cNvSpPr/>
              <p:nvPr/>
            </p:nvSpPr>
            <p:spPr>
              <a:xfrm>
                <a:off x="626847" y="352440"/>
                <a:ext cx="54610" cy="55880"/>
              </a:xfrm>
              <a:custGeom>
                <a:avLst/>
                <a:gdLst/>
                <a:ahLst/>
                <a:cxnLst/>
                <a:rect l="l" t="t" r="r" b="b"/>
                <a:pathLst>
                  <a:path w="54610" h="55879">
                    <a:moveTo>
                      <a:pt x="27234" y="0"/>
                    </a:moveTo>
                    <a:lnTo>
                      <a:pt x="20846" y="21348"/>
                    </a:lnTo>
                    <a:lnTo>
                      <a:pt x="0" y="21348"/>
                    </a:lnTo>
                    <a:lnTo>
                      <a:pt x="16873" y="34328"/>
                    </a:lnTo>
                    <a:lnTo>
                      <a:pt x="10532" y="55384"/>
                    </a:lnTo>
                    <a:lnTo>
                      <a:pt x="27258" y="42341"/>
                    </a:lnTo>
                    <a:lnTo>
                      <a:pt x="40008" y="42341"/>
                    </a:lnTo>
                    <a:lnTo>
                      <a:pt x="37595" y="34328"/>
                    </a:lnTo>
                    <a:lnTo>
                      <a:pt x="54492" y="21348"/>
                    </a:lnTo>
                    <a:lnTo>
                      <a:pt x="20846" y="21348"/>
                    </a:lnTo>
                    <a:lnTo>
                      <a:pt x="33622" y="21297"/>
                    </a:lnTo>
                    <a:lnTo>
                      <a:pt x="27234" y="0"/>
                    </a:lnTo>
                    <a:close/>
                  </a:path>
                  <a:path w="54610" h="55879">
                    <a:moveTo>
                      <a:pt x="40008" y="42341"/>
                    </a:moveTo>
                    <a:lnTo>
                      <a:pt x="27258" y="42341"/>
                    </a:lnTo>
                    <a:lnTo>
                      <a:pt x="43935" y="55384"/>
                    </a:lnTo>
                    <a:lnTo>
                      <a:pt x="40008" y="42341"/>
                    </a:lnTo>
                    <a:close/>
                  </a:path>
                </a:pathLst>
              </a:custGeom>
              <a:solidFill>
                <a:srgbClr val="FFF200"/>
              </a:solidFill>
            </p:spPr>
            <p:txBody>
              <a:bodyPr wrap="square" lIns="0" tIns="0" rIns="0" bIns="0" rtlCol="0"/>
              <a:lstStyle/>
              <a:p>
                <a:endParaRPr/>
              </a:p>
            </p:txBody>
          </p:sp>
        </p:grpSp>
      </p:grpSp>
    </p:spTree>
    <p:extLst>
      <p:ext uri="{BB962C8B-B14F-4D97-AF65-F5344CB8AC3E}">
        <p14:creationId xmlns:p14="http://schemas.microsoft.com/office/powerpoint/2010/main" val="6563715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478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1120b22-fae2-4915-8925-d987c5fe1cac">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D663F8C00A5F84EBF42AE74C7274663" ma:contentTypeVersion="17" ma:contentTypeDescription="Create a new document." ma:contentTypeScope="" ma:versionID="9a1cbbdd11c09426a31d6e894712b492">
  <xsd:schema xmlns:xsd="http://www.w3.org/2001/XMLSchema" xmlns:xs="http://www.w3.org/2001/XMLSchema" xmlns:p="http://schemas.microsoft.com/office/2006/metadata/properties" xmlns:ns2="61120b22-fae2-4915-8925-d987c5fe1cac" xmlns:ns3="1138499f-8c36-490e-af2e-84e1d1140339" targetNamespace="http://schemas.microsoft.com/office/2006/metadata/properties" ma:root="true" ma:fieldsID="62d955bea829bcc7da889ea7f375c996" ns2:_="" ns3:_="">
    <xsd:import namespace="61120b22-fae2-4915-8925-d987c5fe1cac"/>
    <xsd:import namespace="1138499f-8c36-490e-af2e-84e1d114033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2:MediaServiceLocatio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120b22-fae2-4915-8925-d987c5fe1c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e90c631-7896-4d4b-aef2-bd8af8cfcaaa"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138499f-8c36-490e-af2e-84e1d114033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C8786F-E7EA-4B11-91D5-0EE0F6BE0D76}">
  <ds:schemaRefs>
    <ds:schemaRef ds:uri="http://schemas.microsoft.com/sharepoint/v3/contenttype/forms"/>
  </ds:schemaRefs>
</ds:datastoreItem>
</file>

<file path=customXml/itemProps2.xml><?xml version="1.0" encoding="utf-8"?>
<ds:datastoreItem xmlns:ds="http://schemas.openxmlformats.org/officeDocument/2006/customXml" ds:itemID="{912692E6-49F4-4440-A8C4-C2A8978EC33B}">
  <ds:schemaRefs>
    <ds:schemaRef ds:uri="http://purl.org/dc/elements/1.1/"/>
    <ds:schemaRef ds:uri="http://purl.org/dc/terms/"/>
    <ds:schemaRef ds:uri="1138499f-8c36-490e-af2e-84e1d1140339"/>
    <ds:schemaRef ds:uri="http://schemas.microsoft.com/office/2006/documentManagement/types"/>
    <ds:schemaRef ds:uri="http://purl.org/dc/dcmitype/"/>
    <ds:schemaRef ds:uri="http://schemas.microsoft.com/office/2006/metadata/properties"/>
    <ds:schemaRef ds:uri="http://schemas.microsoft.com/office/infopath/2007/PartnerControls"/>
    <ds:schemaRef ds:uri="http://schemas.openxmlformats.org/package/2006/metadata/core-properties"/>
    <ds:schemaRef ds:uri="61120b22-fae2-4915-8925-d987c5fe1cac"/>
    <ds:schemaRef ds:uri="http://www.w3.org/XML/1998/namespace"/>
  </ds:schemaRefs>
</ds:datastoreItem>
</file>

<file path=customXml/itemProps3.xml><?xml version="1.0" encoding="utf-8"?>
<ds:datastoreItem xmlns:ds="http://schemas.openxmlformats.org/officeDocument/2006/customXml" ds:itemID="{4B806A3E-5E68-4A43-83DB-57AA472DBE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120b22-fae2-4915-8925-d987c5fe1cac"/>
    <ds:schemaRef ds:uri="1138499f-8c36-490e-af2e-84e1d11403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43</TotalTime>
  <Words>1000</Words>
  <Application>Microsoft Office PowerPoint</Application>
  <PresentationFormat>Custom</PresentationFormat>
  <Paragraphs>59</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Century Gothic</vt:lpstr>
      <vt:lpstr>Lucida Sans</vt:lpstr>
      <vt:lpstr>Times New Roman</vt:lpstr>
      <vt:lpstr>Verdana</vt:lpstr>
      <vt:lpstr>Wingdings 2</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Georganta, Eleni</dc:creator>
  <cp:lastModifiedBy>Iqbal, Mohammad Umar</cp:lastModifiedBy>
  <cp:revision>2</cp:revision>
  <dcterms:created xsi:type="dcterms:W3CDTF">2024-01-12T15:26:59Z</dcterms:created>
  <dcterms:modified xsi:type="dcterms:W3CDTF">2025-05-08T14:22:40Z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2022-05-19T00:00:00Z</vt:filetime>
  </property>
  <property fmtid="{D5CDD505-2E9C-101B-9397-08002B2CF9AE}" pid="3" name="LastSaved">
    <vt:filetime>2024-01-12T00:00:00Z</vt:filetime>
  </property>
  <property fmtid="{D5CDD505-2E9C-101B-9397-08002B2CF9AE}" pid="4" name="ContentTypeId">
    <vt:lpwstr>0x010100AD663F8C00A5F84EBF42AE74C7274663</vt:lpwstr>
  </property>
  <property fmtid="{D5CDD505-2E9C-101B-9397-08002B2CF9AE}" pid="5" name="MediaServiceImageTags">
    <vt:lpwstr/>
  </property>
</Properties>
</file>