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5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00DDE7-3E9D-4565-948D-D706A552912F}" v="3" dt="2025-05-08T08:14:14.33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1818" y="-114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qbal, Mohammad Umar" userId="00b7fda7-75c0-4f15-a161-c96a3a5d757e" providerId="ADAL" clId="{95590865-A437-4088-B82E-CC3D4D8ABFAD}"/>
    <pc:docChg chg="undo redo custSel addSld modSld">
      <pc:chgData name="Iqbal, Mohammad Umar" userId="00b7fda7-75c0-4f15-a161-c96a3a5d757e" providerId="ADAL" clId="{95590865-A437-4088-B82E-CC3D4D8ABFAD}" dt="2024-03-29T15:02:14.139" v="191" actId="1076"/>
      <pc:docMkLst>
        <pc:docMk/>
      </pc:docMkLst>
      <pc:sldChg chg="addSp delSp modSp mod">
        <pc:chgData name="Iqbal, Mohammad Umar" userId="00b7fda7-75c0-4f15-a161-c96a3a5d757e" providerId="ADAL" clId="{95590865-A437-4088-B82E-CC3D4D8ABFAD}" dt="2024-03-29T14:55:26.323" v="124" actId="113"/>
        <pc:sldMkLst>
          <pc:docMk/>
          <pc:sldMk cId="0" sldId="256"/>
        </pc:sldMkLst>
      </pc:sldChg>
      <pc:sldChg chg="modSp mod">
        <pc:chgData name="Iqbal, Mohammad Umar" userId="00b7fda7-75c0-4f15-a161-c96a3a5d757e" providerId="ADAL" clId="{95590865-A437-4088-B82E-CC3D4D8ABFAD}" dt="2024-03-29T15:02:14.139" v="191" actId="1076"/>
        <pc:sldMkLst>
          <pc:docMk/>
          <pc:sldMk cId="656371581" sldId="257"/>
        </pc:sldMkLst>
      </pc:sldChg>
    </pc:docChg>
  </pc:docChgLst>
  <pc:docChgLst>
    <pc:chgData name="Iqbal, Mohammad Umar" userId="00b7fda7-75c0-4f15-a161-c96a3a5d757e" providerId="ADAL" clId="{4E00DDE7-3E9D-4565-948D-D706A552912F}"/>
    <pc:docChg chg="undo custSel modSld">
      <pc:chgData name="Iqbal, Mohammad Umar" userId="00b7fda7-75c0-4f15-a161-c96a3a5d757e" providerId="ADAL" clId="{4E00DDE7-3E9D-4565-948D-D706A552912F}" dt="2025-05-08T14:12:14.560" v="93"/>
      <pc:docMkLst>
        <pc:docMk/>
      </pc:docMkLst>
      <pc:sldChg chg="addSp delSp modSp mod">
        <pc:chgData name="Iqbal, Mohammad Umar" userId="00b7fda7-75c0-4f15-a161-c96a3a5d757e" providerId="ADAL" clId="{4E00DDE7-3E9D-4565-948D-D706A552912F}" dt="2025-05-08T11:02:45.076" v="82"/>
        <pc:sldMkLst>
          <pc:docMk/>
          <pc:sldMk cId="0" sldId="256"/>
        </pc:sldMkLst>
        <pc:spChg chg="mod">
          <ac:chgData name="Iqbal, Mohammad Umar" userId="00b7fda7-75c0-4f15-a161-c96a3a5d757e" providerId="ADAL" clId="{4E00DDE7-3E9D-4565-948D-D706A552912F}" dt="2025-05-08T10:42:46.707" v="63" actId="113"/>
          <ac:spMkLst>
            <pc:docMk/>
            <pc:sldMk cId="0" sldId="256"/>
            <ac:spMk id="2" creationId="{00000000-0000-0000-0000-000000000000}"/>
          </ac:spMkLst>
        </pc:spChg>
        <pc:spChg chg="mod">
          <ac:chgData name="Iqbal, Mohammad Umar" userId="00b7fda7-75c0-4f15-a161-c96a3a5d757e" providerId="ADAL" clId="{4E00DDE7-3E9D-4565-948D-D706A552912F}" dt="2025-05-08T08:12:59.179" v="46" actId="20577"/>
          <ac:spMkLst>
            <pc:docMk/>
            <pc:sldMk cId="0" sldId="256"/>
            <ac:spMk id="4" creationId="{00000000-0000-0000-0000-000000000000}"/>
          </ac:spMkLst>
        </pc:spChg>
        <pc:spChg chg="del">
          <ac:chgData name="Iqbal, Mohammad Umar" userId="00b7fda7-75c0-4f15-a161-c96a3a5d757e" providerId="ADAL" clId="{4E00DDE7-3E9D-4565-948D-D706A552912F}" dt="2025-05-08T08:09:45.414" v="27" actId="478"/>
          <ac:spMkLst>
            <pc:docMk/>
            <pc:sldMk cId="0" sldId="256"/>
            <ac:spMk id="11" creationId="{00000000-0000-0000-0000-000000000000}"/>
          </ac:spMkLst>
        </pc:spChg>
        <pc:spChg chg="del">
          <ac:chgData name="Iqbal, Mohammad Umar" userId="00b7fda7-75c0-4f15-a161-c96a3a5d757e" providerId="ADAL" clId="{4E00DDE7-3E9D-4565-948D-D706A552912F}" dt="2025-05-08T08:09:47.516" v="29" actId="478"/>
          <ac:spMkLst>
            <pc:docMk/>
            <pc:sldMk cId="0" sldId="256"/>
            <ac:spMk id="12" creationId="{00000000-0000-0000-0000-000000000000}"/>
          </ac:spMkLst>
        </pc:spChg>
        <pc:spChg chg="del">
          <ac:chgData name="Iqbal, Mohammad Umar" userId="00b7fda7-75c0-4f15-a161-c96a3a5d757e" providerId="ADAL" clId="{4E00DDE7-3E9D-4565-948D-D706A552912F}" dt="2025-05-08T08:09:46.892" v="28" actId="478"/>
          <ac:spMkLst>
            <pc:docMk/>
            <pc:sldMk cId="0" sldId="256"/>
            <ac:spMk id="13" creationId="{00000000-0000-0000-0000-000000000000}"/>
          </ac:spMkLst>
        </pc:spChg>
        <pc:spChg chg="del">
          <ac:chgData name="Iqbal, Mohammad Umar" userId="00b7fda7-75c0-4f15-a161-c96a3a5d757e" providerId="ADAL" clId="{4E00DDE7-3E9D-4565-948D-D706A552912F}" dt="2025-05-08T08:09:45.414" v="27" actId="478"/>
          <ac:spMkLst>
            <pc:docMk/>
            <pc:sldMk cId="0" sldId="256"/>
            <ac:spMk id="14" creationId="{00000000-0000-0000-0000-000000000000}"/>
          </ac:spMkLst>
        </pc:spChg>
        <pc:spChg chg="del">
          <ac:chgData name="Iqbal, Mohammad Umar" userId="00b7fda7-75c0-4f15-a161-c96a3a5d757e" providerId="ADAL" clId="{4E00DDE7-3E9D-4565-948D-D706A552912F}" dt="2025-05-08T08:09:45.414" v="27" actId="478"/>
          <ac:spMkLst>
            <pc:docMk/>
            <pc:sldMk cId="0" sldId="256"/>
            <ac:spMk id="15" creationId="{00000000-0000-0000-0000-000000000000}"/>
          </ac:spMkLst>
        </pc:spChg>
        <pc:spChg chg="del">
          <ac:chgData name="Iqbal, Mohammad Umar" userId="00b7fda7-75c0-4f15-a161-c96a3a5d757e" providerId="ADAL" clId="{4E00DDE7-3E9D-4565-948D-D706A552912F}" dt="2025-05-08T08:09:45.414" v="27" actId="478"/>
          <ac:spMkLst>
            <pc:docMk/>
            <pc:sldMk cId="0" sldId="256"/>
            <ac:spMk id="16" creationId="{00000000-0000-0000-0000-000000000000}"/>
          </ac:spMkLst>
        </pc:spChg>
        <pc:spChg chg="del">
          <ac:chgData name="Iqbal, Mohammad Umar" userId="00b7fda7-75c0-4f15-a161-c96a3a5d757e" providerId="ADAL" clId="{4E00DDE7-3E9D-4565-948D-D706A552912F}" dt="2025-05-08T08:09:45.414" v="27" actId="478"/>
          <ac:spMkLst>
            <pc:docMk/>
            <pc:sldMk cId="0" sldId="256"/>
            <ac:spMk id="20" creationId="{00000000-0000-0000-0000-000000000000}"/>
          </ac:spMkLst>
        </pc:spChg>
        <pc:spChg chg="del">
          <ac:chgData name="Iqbal, Mohammad Umar" userId="00b7fda7-75c0-4f15-a161-c96a3a5d757e" providerId="ADAL" clId="{4E00DDE7-3E9D-4565-948D-D706A552912F}" dt="2025-05-08T08:09:45.414" v="27" actId="478"/>
          <ac:spMkLst>
            <pc:docMk/>
            <pc:sldMk cId="0" sldId="256"/>
            <ac:spMk id="21" creationId="{00000000-0000-0000-0000-000000000000}"/>
          </ac:spMkLst>
        </pc:spChg>
        <pc:spChg chg="del">
          <ac:chgData name="Iqbal, Mohammad Umar" userId="00b7fda7-75c0-4f15-a161-c96a3a5d757e" providerId="ADAL" clId="{4E00DDE7-3E9D-4565-948D-D706A552912F}" dt="2025-05-08T08:09:45.414" v="27" actId="478"/>
          <ac:spMkLst>
            <pc:docMk/>
            <pc:sldMk cId="0" sldId="256"/>
            <ac:spMk id="22" creationId="{00000000-0000-0000-0000-000000000000}"/>
          </ac:spMkLst>
        </pc:spChg>
        <pc:spChg chg="del">
          <ac:chgData name="Iqbal, Mohammad Umar" userId="00b7fda7-75c0-4f15-a161-c96a3a5d757e" providerId="ADAL" clId="{4E00DDE7-3E9D-4565-948D-D706A552912F}" dt="2025-05-08T08:09:45.414" v="27" actId="478"/>
          <ac:spMkLst>
            <pc:docMk/>
            <pc:sldMk cId="0" sldId="256"/>
            <ac:spMk id="23" creationId="{00000000-0000-0000-0000-000000000000}"/>
          </ac:spMkLst>
        </pc:spChg>
        <pc:spChg chg="del">
          <ac:chgData name="Iqbal, Mohammad Umar" userId="00b7fda7-75c0-4f15-a161-c96a3a5d757e" providerId="ADAL" clId="{4E00DDE7-3E9D-4565-948D-D706A552912F}" dt="2025-05-08T08:09:45.414" v="27" actId="478"/>
          <ac:spMkLst>
            <pc:docMk/>
            <pc:sldMk cId="0" sldId="256"/>
            <ac:spMk id="24" creationId="{00000000-0000-0000-0000-000000000000}"/>
          </ac:spMkLst>
        </pc:spChg>
        <pc:spChg chg="del">
          <ac:chgData name="Iqbal, Mohammad Umar" userId="00b7fda7-75c0-4f15-a161-c96a3a5d757e" providerId="ADAL" clId="{4E00DDE7-3E9D-4565-948D-D706A552912F}" dt="2025-05-08T08:09:45.414" v="27" actId="478"/>
          <ac:spMkLst>
            <pc:docMk/>
            <pc:sldMk cId="0" sldId="256"/>
            <ac:spMk id="25" creationId="{00000000-0000-0000-0000-000000000000}"/>
          </ac:spMkLst>
        </pc:spChg>
        <pc:spChg chg="mod">
          <ac:chgData name="Iqbal, Mohammad Umar" userId="00b7fda7-75c0-4f15-a161-c96a3a5d757e" providerId="ADAL" clId="{4E00DDE7-3E9D-4565-948D-D706A552912F}" dt="2025-05-08T08:13:50.606" v="48" actId="20577"/>
          <ac:spMkLst>
            <pc:docMk/>
            <pc:sldMk cId="0" sldId="256"/>
            <ac:spMk id="32" creationId="{22C482E9-B026-D32E-98FE-052413F5A0DA}"/>
          </ac:spMkLst>
        </pc:spChg>
        <pc:spChg chg="mod">
          <ac:chgData name="Iqbal, Mohammad Umar" userId="00b7fda7-75c0-4f15-a161-c96a3a5d757e" providerId="ADAL" clId="{4E00DDE7-3E9D-4565-948D-D706A552912F}" dt="2025-05-08T08:11:18.092" v="44" actId="1076"/>
          <ac:spMkLst>
            <pc:docMk/>
            <pc:sldMk cId="0" sldId="256"/>
            <ac:spMk id="44" creationId="{F6E52E55-A79D-26C6-ECF4-C1A3D98B3F77}"/>
          </ac:spMkLst>
        </pc:spChg>
        <pc:spChg chg="mod">
          <ac:chgData name="Iqbal, Mohammad Umar" userId="00b7fda7-75c0-4f15-a161-c96a3a5d757e" providerId="ADAL" clId="{4E00DDE7-3E9D-4565-948D-D706A552912F}" dt="2025-05-08T08:11:43.232" v="45" actId="1076"/>
          <ac:spMkLst>
            <pc:docMk/>
            <pc:sldMk cId="0" sldId="256"/>
            <ac:spMk id="45" creationId="{DA668326-09D6-2321-502F-B23FD7AD53BB}"/>
          </ac:spMkLst>
        </pc:spChg>
        <pc:spChg chg="mod">
          <ac:chgData name="Iqbal, Mohammad Umar" userId="00b7fda7-75c0-4f15-a161-c96a3a5d757e" providerId="ADAL" clId="{4E00DDE7-3E9D-4565-948D-D706A552912F}" dt="2025-05-08T08:09:51.474" v="30"/>
          <ac:spMkLst>
            <pc:docMk/>
            <pc:sldMk cId="0" sldId="256"/>
            <ac:spMk id="46" creationId="{C63FB880-A83E-7332-E6CB-973E60C02161}"/>
          </ac:spMkLst>
        </pc:spChg>
        <pc:spChg chg="mod">
          <ac:chgData name="Iqbal, Mohammad Umar" userId="00b7fda7-75c0-4f15-a161-c96a3a5d757e" providerId="ADAL" clId="{4E00DDE7-3E9D-4565-948D-D706A552912F}" dt="2025-05-08T08:09:51.474" v="30"/>
          <ac:spMkLst>
            <pc:docMk/>
            <pc:sldMk cId="0" sldId="256"/>
            <ac:spMk id="47" creationId="{C2E3163F-F147-F3B7-84C4-17C7F4382473}"/>
          </ac:spMkLst>
        </pc:spChg>
        <pc:spChg chg="mod">
          <ac:chgData name="Iqbal, Mohammad Umar" userId="00b7fda7-75c0-4f15-a161-c96a3a5d757e" providerId="ADAL" clId="{4E00DDE7-3E9D-4565-948D-D706A552912F}" dt="2025-05-08T08:09:51.474" v="30"/>
          <ac:spMkLst>
            <pc:docMk/>
            <pc:sldMk cId="0" sldId="256"/>
            <ac:spMk id="51" creationId="{DB3C86E8-A42A-F9F2-7DDF-E2E3A2829391}"/>
          </ac:spMkLst>
        </pc:spChg>
        <pc:spChg chg="mod">
          <ac:chgData name="Iqbal, Mohammad Umar" userId="00b7fda7-75c0-4f15-a161-c96a3a5d757e" providerId="ADAL" clId="{4E00DDE7-3E9D-4565-948D-D706A552912F}" dt="2025-05-08T08:09:51.474" v="30"/>
          <ac:spMkLst>
            <pc:docMk/>
            <pc:sldMk cId="0" sldId="256"/>
            <ac:spMk id="52" creationId="{EBFEA1D9-9056-DBEC-7F84-A2C9C5B5063B}"/>
          </ac:spMkLst>
        </pc:spChg>
        <pc:spChg chg="mod">
          <ac:chgData name="Iqbal, Mohammad Umar" userId="00b7fda7-75c0-4f15-a161-c96a3a5d757e" providerId="ADAL" clId="{4E00DDE7-3E9D-4565-948D-D706A552912F}" dt="2025-05-08T08:09:51.474" v="30"/>
          <ac:spMkLst>
            <pc:docMk/>
            <pc:sldMk cId="0" sldId="256"/>
            <ac:spMk id="56" creationId="{7926D4D7-7533-2658-9858-ABABF3E41B37}"/>
          </ac:spMkLst>
        </pc:spChg>
        <pc:spChg chg="mod">
          <ac:chgData name="Iqbal, Mohammad Umar" userId="00b7fda7-75c0-4f15-a161-c96a3a5d757e" providerId="ADAL" clId="{4E00DDE7-3E9D-4565-948D-D706A552912F}" dt="2025-05-08T08:09:51.474" v="30"/>
          <ac:spMkLst>
            <pc:docMk/>
            <pc:sldMk cId="0" sldId="256"/>
            <ac:spMk id="57" creationId="{67BE8EC5-78CA-0C90-C75A-2BC68A0C00BF}"/>
          </ac:spMkLst>
        </pc:spChg>
        <pc:spChg chg="mod">
          <ac:chgData name="Iqbal, Mohammad Umar" userId="00b7fda7-75c0-4f15-a161-c96a3a5d757e" providerId="ADAL" clId="{4E00DDE7-3E9D-4565-948D-D706A552912F}" dt="2025-05-08T08:09:51.474" v="30"/>
          <ac:spMkLst>
            <pc:docMk/>
            <pc:sldMk cId="0" sldId="256"/>
            <ac:spMk id="58" creationId="{AD164803-0C45-2110-58BB-2D0DC903E768}"/>
          </ac:spMkLst>
        </pc:spChg>
        <pc:spChg chg="mod">
          <ac:chgData name="Iqbal, Mohammad Umar" userId="00b7fda7-75c0-4f15-a161-c96a3a5d757e" providerId="ADAL" clId="{4E00DDE7-3E9D-4565-948D-D706A552912F}" dt="2025-05-08T08:09:51.474" v="30"/>
          <ac:spMkLst>
            <pc:docMk/>
            <pc:sldMk cId="0" sldId="256"/>
            <ac:spMk id="60" creationId="{190CB1C5-C769-2B69-15BA-3BF978E044A5}"/>
          </ac:spMkLst>
        </pc:spChg>
        <pc:spChg chg="mod">
          <ac:chgData name="Iqbal, Mohammad Umar" userId="00b7fda7-75c0-4f15-a161-c96a3a5d757e" providerId="ADAL" clId="{4E00DDE7-3E9D-4565-948D-D706A552912F}" dt="2025-05-08T08:09:51.474" v="30"/>
          <ac:spMkLst>
            <pc:docMk/>
            <pc:sldMk cId="0" sldId="256"/>
            <ac:spMk id="61" creationId="{B576275C-D9E6-E606-62EA-695698ED200A}"/>
          </ac:spMkLst>
        </pc:spChg>
        <pc:spChg chg="mod">
          <ac:chgData name="Iqbal, Mohammad Umar" userId="00b7fda7-75c0-4f15-a161-c96a3a5d757e" providerId="ADAL" clId="{4E00DDE7-3E9D-4565-948D-D706A552912F}" dt="2025-05-08T08:09:51.474" v="30"/>
          <ac:spMkLst>
            <pc:docMk/>
            <pc:sldMk cId="0" sldId="256"/>
            <ac:spMk id="64" creationId="{FDB60C09-2931-AF3D-9EBA-A4148E3B292E}"/>
          </ac:spMkLst>
        </pc:spChg>
        <pc:spChg chg="add mod">
          <ac:chgData name="Iqbal, Mohammad Umar" userId="00b7fda7-75c0-4f15-a161-c96a3a5d757e" providerId="ADAL" clId="{4E00DDE7-3E9D-4565-948D-D706A552912F}" dt="2025-05-08T11:02:45.076" v="82"/>
          <ac:spMkLst>
            <pc:docMk/>
            <pc:sldMk cId="0" sldId="256"/>
            <ac:spMk id="65" creationId="{19AAD819-48D2-41CA-D302-6D57A16C03F8}"/>
          </ac:spMkLst>
        </pc:spChg>
        <pc:grpChg chg="mod">
          <ac:chgData name="Iqbal, Mohammad Umar" userId="00b7fda7-75c0-4f15-a161-c96a3a5d757e" providerId="ADAL" clId="{4E00DDE7-3E9D-4565-948D-D706A552912F}" dt="2025-05-08T08:10:49.538" v="43" actId="1076"/>
          <ac:grpSpMkLst>
            <pc:docMk/>
            <pc:sldMk cId="0" sldId="256"/>
            <ac:grpSpMk id="37" creationId="{8ACEA5B6-28D7-80AC-5AE3-71A9BCC824AE}"/>
          </ac:grpSpMkLst>
        </pc:grpChg>
        <pc:graphicFrameChg chg="del modGraphic">
          <ac:chgData name="Iqbal, Mohammad Umar" userId="00b7fda7-75c0-4f15-a161-c96a3a5d757e" providerId="ADAL" clId="{4E00DDE7-3E9D-4565-948D-D706A552912F}" dt="2025-05-08T08:08:19.846" v="5" actId="478"/>
          <ac:graphicFrameMkLst>
            <pc:docMk/>
            <pc:sldMk cId="0" sldId="256"/>
            <ac:graphicFrameMk id="29" creationId="{A8FED5C3-C807-45ED-9F78-CE251C8A381E}"/>
          </ac:graphicFrameMkLst>
        </pc:graphicFrameChg>
      </pc:sldChg>
      <pc:sldChg chg="addSp delSp modSp mod">
        <pc:chgData name="Iqbal, Mohammad Umar" userId="00b7fda7-75c0-4f15-a161-c96a3a5d757e" providerId="ADAL" clId="{4E00DDE7-3E9D-4565-948D-D706A552912F}" dt="2025-05-08T14:12:14.560" v="93"/>
        <pc:sldMkLst>
          <pc:docMk/>
          <pc:sldMk cId="656371581" sldId="257"/>
        </pc:sldMkLst>
        <pc:spChg chg="mod">
          <ac:chgData name="Iqbal, Mohammad Umar" userId="00b7fda7-75c0-4f15-a161-c96a3a5d757e" providerId="ADAL" clId="{4E00DDE7-3E9D-4565-948D-D706A552912F}" dt="2025-05-08T10:44:46.946" v="72" actId="113"/>
          <ac:spMkLst>
            <pc:docMk/>
            <pc:sldMk cId="656371581" sldId="257"/>
            <ac:spMk id="7" creationId="{0070DA78-3ADE-A73A-3A9A-E10A5E6D45AD}"/>
          </ac:spMkLst>
        </pc:spChg>
        <pc:spChg chg="del">
          <ac:chgData name="Iqbal, Mohammad Umar" userId="00b7fda7-75c0-4f15-a161-c96a3a5d757e" providerId="ADAL" clId="{4E00DDE7-3E9D-4565-948D-D706A552912F}" dt="2025-05-08T08:10:02.324" v="31" actId="478"/>
          <ac:spMkLst>
            <pc:docMk/>
            <pc:sldMk cId="656371581" sldId="257"/>
            <ac:spMk id="11" creationId="{CF17ED30-2C3C-F6CF-D359-5F13BFB46404}"/>
          </ac:spMkLst>
        </pc:spChg>
        <pc:spChg chg="del">
          <ac:chgData name="Iqbal, Mohammad Umar" userId="00b7fda7-75c0-4f15-a161-c96a3a5d757e" providerId="ADAL" clId="{4E00DDE7-3E9D-4565-948D-D706A552912F}" dt="2025-05-08T08:10:05.165" v="32" actId="478"/>
          <ac:spMkLst>
            <pc:docMk/>
            <pc:sldMk cId="656371581" sldId="257"/>
            <ac:spMk id="12" creationId="{59E1FFAA-7D02-8206-6496-AC8094C90432}"/>
          </ac:spMkLst>
        </pc:spChg>
        <pc:spChg chg="del">
          <ac:chgData name="Iqbal, Mohammad Umar" userId="00b7fda7-75c0-4f15-a161-c96a3a5d757e" providerId="ADAL" clId="{4E00DDE7-3E9D-4565-948D-D706A552912F}" dt="2025-05-08T08:10:02.324" v="31" actId="478"/>
          <ac:spMkLst>
            <pc:docMk/>
            <pc:sldMk cId="656371581" sldId="257"/>
            <ac:spMk id="13" creationId="{7B1070E3-64D4-B8CB-190B-08FB6A39DEA7}"/>
          </ac:spMkLst>
        </pc:spChg>
        <pc:spChg chg="del">
          <ac:chgData name="Iqbal, Mohammad Umar" userId="00b7fda7-75c0-4f15-a161-c96a3a5d757e" providerId="ADAL" clId="{4E00DDE7-3E9D-4565-948D-D706A552912F}" dt="2025-05-08T08:10:02.324" v="31" actId="478"/>
          <ac:spMkLst>
            <pc:docMk/>
            <pc:sldMk cId="656371581" sldId="257"/>
            <ac:spMk id="14" creationId="{77D791E6-26AA-A885-3E4D-4626327A2A8E}"/>
          </ac:spMkLst>
        </pc:spChg>
        <pc:spChg chg="del">
          <ac:chgData name="Iqbal, Mohammad Umar" userId="00b7fda7-75c0-4f15-a161-c96a3a5d757e" providerId="ADAL" clId="{4E00DDE7-3E9D-4565-948D-D706A552912F}" dt="2025-05-08T08:10:02.324" v="31" actId="478"/>
          <ac:spMkLst>
            <pc:docMk/>
            <pc:sldMk cId="656371581" sldId="257"/>
            <ac:spMk id="17" creationId="{AEB6F7E9-ED3D-4A9D-FFCE-E12470A83ADC}"/>
          </ac:spMkLst>
        </pc:spChg>
        <pc:spChg chg="del">
          <ac:chgData name="Iqbal, Mohammad Umar" userId="00b7fda7-75c0-4f15-a161-c96a3a5d757e" providerId="ADAL" clId="{4E00DDE7-3E9D-4565-948D-D706A552912F}" dt="2025-05-08T08:10:02.324" v="31" actId="478"/>
          <ac:spMkLst>
            <pc:docMk/>
            <pc:sldMk cId="656371581" sldId="257"/>
            <ac:spMk id="18" creationId="{AB5FAA8F-FF0E-BEB0-B45F-07EA31022F50}"/>
          </ac:spMkLst>
        </pc:spChg>
        <pc:spChg chg="del">
          <ac:chgData name="Iqbal, Mohammad Umar" userId="00b7fda7-75c0-4f15-a161-c96a3a5d757e" providerId="ADAL" clId="{4E00DDE7-3E9D-4565-948D-D706A552912F}" dt="2025-05-08T08:10:02.324" v="31" actId="478"/>
          <ac:spMkLst>
            <pc:docMk/>
            <pc:sldMk cId="656371581" sldId="257"/>
            <ac:spMk id="23" creationId="{CCF562D8-D5B9-6FB2-ACE7-E525C8C95EEB}"/>
          </ac:spMkLst>
        </pc:spChg>
        <pc:spChg chg="del">
          <ac:chgData name="Iqbal, Mohammad Umar" userId="00b7fda7-75c0-4f15-a161-c96a3a5d757e" providerId="ADAL" clId="{4E00DDE7-3E9D-4565-948D-D706A552912F}" dt="2025-05-08T08:10:02.324" v="31" actId="478"/>
          <ac:spMkLst>
            <pc:docMk/>
            <pc:sldMk cId="656371581" sldId="257"/>
            <ac:spMk id="25" creationId="{13981DD1-4A00-E99B-5C92-326C4D2082B2}"/>
          </ac:spMkLst>
        </pc:spChg>
        <pc:spChg chg="del">
          <ac:chgData name="Iqbal, Mohammad Umar" userId="00b7fda7-75c0-4f15-a161-c96a3a5d757e" providerId="ADAL" clId="{4E00DDE7-3E9D-4565-948D-D706A552912F}" dt="2025-05-08T08:10:02.324" v="31" actId="478"/>
          <ac:spMkLst>
            <pc:docMk/>
            <pc:sldMk cId="656371581" sldId="257"/>
            <ac:spMk id="26" creationId="{02FEBA31-EF31-FA11-2A2C-A73D8399102F}"/>
          </ac:spMkLst>
        </pc:spChg>
        <pc:spChg chg="del">
          <ac:chgData name="Iqbal, Mohammad Umar" userId="00b7fda7-75c0-4f15-a161-c96a3a5d757e" providerId="ADAL" clId="{4E00DDE7-3E9D-4565-948D-D706A552912F}" dt="2025-05-08T08:10:02.324" v="31" actId="478"/>
          <ac:spMkLst>
            <pc:docMk/>
            <pc:sldMk cId="656371581" sldId="257"/>
            <ac:spMk id="27" creationId="{72B27B18-2960-D7AC-7E46-EC8D1F466CB1}"/>
          </ac:spMkLst>
        </pc:spChg>
        <pc:spChg chg="del">
          <ac:chgData name="Iqbal, Mohammad Umar" userId="00b7fda7-75c0-4f15-a161-c96a3a5d757e" providerId="ADAL" clId="{4E00DDE7-3E9D-4565-948D-D706A552912F}" dt="2025-05-08T08:10:02.324" v="31" actId="478"/>
          <ac:spMkLst>
            <pc:docMk/>
            <pc:sldMk cId="656371581" sldId="257"/>
            <ac:spMk id="28" creationId="{C63416B4-25CD-F635-D04A-5D2FAE169E73}"/>
          </ac:spMkLst>
        </pc:spChg>
        <pc:spChg chg="mod">
          <ac:chgData name="Iqbal, Mohammad Umar" userId="00b7fda7-75c0-4f15-a161-c96a3a5d757e" providerId="ADAL" clId="{4E00DDE7-3E9D-4565-948D-D706A552912F}" dt="2025-05-08T08:10:05.670" v="33"/>
          <ac:spMkLst>
            <pc:docMk/>
            <pc:sldMk cId="656371581" sldId="257"/>
            <ac:spMk id="39" creationId="{12224515-EEC0-7DE6-7C82-58619C193F4C}"/>
          </ac:spMkLst>
        </pc:spChg>
        <pc:spChg chg="mod">
          <ac:chgData name="Iqbal, Mohammad Umar" userId="00b7fda7-75c0-4f15-a161-c96a3a5d757e" providerId="ADAL" clId="{4E00DDE7-3E9D-4565-948D-D706A552912F}" dt="2025-05-08T08:10:05.670" v="33"/>
          <ac:spMkLst>
            <pc:docMk/>
            <pc:sldMk cId="656371581" sldId="257"/>
            <ac:spMk id="40" creationId="{C23D8DCC-CB27-C09C-E197-8AB3D195928D}"/>
          </ac:spMkLst>
        </pc:spChg>
        <pc:spChg chg="mod">
          <ac:chgData name="Iqbal, Mohammad Umar" userId="00b7fda7-75c0-4f15-a161-c96a3a5d757e" providerId="ADAL" clId="{4E00DDE7-3E9D-4565-948D-D706A552912F}" dt="2025-05-08T08:10:05.670" v="33"/>
          <ac:spMkLst>
            <pc:docMk/>
            <pc:sldMk cId="656371581" sldId="257"/>
            <ac:spMk id="44" creationId="{4D145E62-A79B-81DA-A0BD-B7318B7EE9F2}"/>
          </ac:spMkLst>
        </pc:spChg>
        <pc:spChg chg="mod">
          <ac:chgData name="Iqbal, Mohammad Umar" userId="00b7fda7-75c0-4f15-a161-c96a3a5d757e" providerId="ADAL" clId="{4E00DDE7-3E9D-4565-948D-D706A552912F}" dt="2025-05-08T14:12:14.560" v="93"/>
          <ac:spMkLst>
            <pc:docMk/>
            <pc:sldMk cId="656371581" sldId="257"/>
            <ac:spMk id="45" creationId="{503B6365-2EFA-18F3-4B54-E9FB46A4D708}"/>
          </ac:spMkLst>
        </pc:spChg>
        <pc:spChg chg="mod">
          <ac:chgData name="Iqbal, Mohammad Umar" userId="00b7fda7-75c0-4f15-a161-c96a3a5d757e" providerId="ADAL" clId="{4E00DDE7-3E9D-4565-948D-D706A552912F}" dt="2025-05-08T08:13:57.190" v="51" actId="20577"/>
          <ac:spMkLst>
            <pc:docMk/>
            <pc:sldMk cId="656371581" sldId="257"/>
            <ac:spMk id="46" creationId="{1D7E2CE9-AED5-4265-E405-B58DB47493C7}"/>
          </ac:spMkLst>
        </pc:spChg>
        <pc:spChg chg="mod">
          <ac:chgData name="Iqbal, Mohammad Umar" userId="00b7fda7-75c0-4f15-a161-c96a3a5d757e" providerId="ADAL" clId="{4E00DDE7-3E9D-4565-948D-D706A552912F}" dt="2025-05-08T14:10:47.167" v="85" actId="21"/>
          <ac:spMkLst>
            <pc:docMk/>
            <pc:sldMk cId="656371581" sldId="257"/>
            <ac:spMk id="47" creationId="{361E2781-E1C7-54C1-632A-1FF10613BA12}"/>
          </ac:spMkLst>
        </pc:spChg>
        <pc:spChg chg="mod">
          <ac:chgData name="Iqbal, Mohammad Umar" userId="00b7fda7-75c0-4f15-a161-c96a3a5d757e" providerId="ADAL" clId="{4E00DDE7-3E9D-4565-948D-D706A552912F}" dt="2025-05-08T10:45:26.852" v="76" actId="1076"/>
          <ac:spMkLst>
            <pc:docMk/>
            <pc:sldMk cId="656371581" sldId="257"/>
            <ac:spMk id="48" creationId="{EAFC4561-8F44-41B4-169D-224E2464E961}"/>
          </ac:spMkLst>
        </pc:spChg>
        <pc:spChg chg="mod">
          <ac:chgData name="Iqbal, Mohammad Umar" userId="00b7fda7-75c0-4f15-a161-c96a3a5d757e" providerId="ADAL" clId="{4E00DDE7-3E9D-4565-948D-D706A552912F}" dt="2025-05-08T08:14:06.064" v="54" actId="20577"/>
          <ac:spMkLst>
            <pc:docMk/>
            <pc:sldMk cId="656371581" sldId="257"/>
            <ac:spMk id="49" creationId="{C1C11CF0-44B6-CB53-1605-8D8C722D48D3}"/>
          </ac:spMkLst>
        </pc:spChg>
        <pc:spChg chg="del">
          <ac:chgData name="Iqbal, Mohammad Umar" userId="00b7fda7-75c0-4f15-a161-c96a3a5d757e" providerId="ADAL" clId="{4E00DDE7-3E9D-4565-948D-D706A552912F}" dt="2025-05-08T08:14:32.973" v="57" actId="478"/>
          <ac:spMkLst>
            <pc:docMk/>
            <pc:sldMk cId="656371581" sldId="257"/>
            <ac:spMk id="50" creationId="{DDD01DE7-37B6-501B-3F5F-FABBD06E2E19}"/>
          </ac:spMkLst>
        </pc:spChg>
        <pc:spChg chg="mod">
          <ac:chgData name="Iqbal, Mohammad Umar" userId="00b7fda7-75c0-4f15-a161-c96a3a5d757e" providerId="ADAL" clId="{4E00DDE7-3E9D-4565-948D-D706A552912F}" dt="2025-05-08T08:10:05.670" v="33"/>
          <ac:spMkLst>
            <pc:docMk/>
            <pc:sldMk cId="656371581" sldId="257"/>
            <ac:spMk id="53" creationId="{62841A43-F8EF-A7DA-856F-CE05EFAC0F18}"/>
          </ac:spMkLst>
        </pc:spChg>
        <pc:spChg chg="mod">
          <ac:chgData name="Iqbal, Mohammad Umar" userId="00b7fda7-75c0-4f15-a161-c96a3a5d757e" providerId="ADAL" clId="{4E00DDE7-3E9D-4565-948D-D706A552912F}" dt="2025-05-08T08:10:05.670" v="33"/>
          <ac:spMkLst>
            <pc:docMk/>
            <pc:sldMk cId="656371581" sldId="257"/>
            <ac:spMk id="54" creationId="{0DA3B766-A681-4614-F8C9-7B59BE3683B9}"/>
          </ac:spMkLst>
        </pc:spChg>
        <pc:spChg chg="mod">
          <ac:chgData name="Iqbal, Mohammad Umar" userId="00b7fda7-75c0-4f15-a161-c96a3a5d757e" providerId="ADAL" clId="{4E00DDE7-3E9D-4565-948D-D706A552912F}" dt="2025-05-08T08:10:05.670" v="33"/>
          <ac:spMkLst>
            <pc:docMk/>
            <pc:sldMk cId="656371581" sldId="257"/>
            <ac:spMk id="57" creationId="{9FE5C136-A57D-AC99-8DEC-F0D69A6D54C6}"/>
          </ac:spMkLst>
        </pc:spChg>
        <pc:spChg chg="mod">
          <ac:chgData name="Iqbal, Mohammad Umar" userId="00b7fda7-75c0-4f15-a161-c96a3a5d757e" providerId="ADAL" clId="{4E00DDE7-3E9D-4565-948D-D706A552912F}" dt="2025-05-08T08:10:05.670" v="33"/>
          <ac:spMkLst>
            <pc:docMk/>
            <pc:sldMk cId="656371581" sldId="257"/>
            <ac:spMk id="58" creationId="{DD9B5F85-A4DE-76BF-9626-09D3C86AF0B0}"/>
          </ac:spMkLst>
        </pc:spChg>
        <pc:spChg chg="mod">
          <ac:chgData name="Iqbal, Mohammad Umar" userId="00b7fda7-75c0-4f15-a161-c96a3a5d757e" providerId="ADAL" clId="{4E00DDE7-3E9D-4565-948D-D706A552912F}" dt="2025-05-08T08:10:05.670" v="33"/>
          <ac:spMkLst>
            <pc:docMk/>
            <pc:sldMk cId="656371581" sldId="257"/>
            <ac:spMk id="60" creationId="{E8B79779-35E3-11F6-3A0C-A178B3E9D575}"/>
          </ac:spMkLst>
        </pc:spChg>
        <pc:spChg chg="mod">
          <ac:chgData name="Iqbal, Mohammad Umar" userId="00b7fda7-75c0-4f15-a161-c96a3a5d757e" providerId="ADAL" clId="{4E00DDE7-3E9D-4565-948D-D706A552912F}" dt="2025-05-08T08:10:05.670" v="33"/>
          <ac:spMkLst>
            <pc:docMk/>
            <pc:sldMk cId="656371581" sldId="257"/>
            <ac:spMk id="62" creationId="{7A4E1901-9E04-1463-EA29-4167529B23B7}"/>
          </ac:spMkLst>
        </pc:spChg>
        <pc:spChg chg="mod">
          <ac:chgData name="Iqbal, Mohammad Umar" userId="00b7fda7-75c0-4f15-a161-c96a3a5d757e" providerId="ADAL" clId="{4E00DDE7-3E9D-4565-948D-D706A552912F}" dt="2025-05-08T08:10:05.670" v="33"/>
          <ac:spMkLst>
            <pc:docMk/>
            <pc:sldMk cId="656371581" sldId="257"/>
            <ac:spMk id="63" creationId="{5B643EFE-02BB-95C3-D0BA-FC7D1C841290}"/>
          </ac:spMkLst>
        </pc:spChg>
      </pc:sldChg>
    </pc:docChg>
  </pc:docChgLst>
  <pc:docChgLst>
    <pc:chgData name="Iqbal, Mohammad Umar" userId="00b7fda7-75c0-4f15-a161-c96a3a5d757e" providerId="ADAL" clId="{E35B14F3-FED3-4B99-958D-454FD9C17CEF}"/>
    <pc:docChg chg="undo custSel delSld modSld">
      <pc:chgData name="Iqbal, Mohammad Umar" userId="00b7fda7-75c0-4f15-a161-c96a3a5d757e" providerId="ADAL" clId="{E35B14F3-FED3-4B99-958D-454FD9C17CEF}" dt="2024-02-27T12:35:54.486" v="48" actId="164"/>
      <pc:docMkLst>
        <pc:docMk/>
      </pc:docMkLst>
      <pc:sldChg chg="addSp delSp modSp mod">
        <pc:chgData name="Iqbal, Mohammad Umar" userId="00b7fda7-75c0-4f15-a161-c96a3a5d757e" providerId="ADAL" clId="{E35B14F3-FED3-4B99-958D-454FD9C17CEF}" dt="2024-02-27T12:35:54.486" v="48" actId="164"/>
        <pc:sldMkLst>
          <pc:docMk/>
          <pc:sldMk cId="0" sldId="256"/>
        </pc:sldMkLst>
      </pc:sldChg>
      <pc:sldChg chg="del">
        <pc:chgData name="Iqbal, Mohammad Umar" userId="00b7fda7-75c0-4f15-a161-c96a3a5d757e" providerId="ADAL" clId="{E35B14F3-FED3-4B99-958D-454FD9C17CEF}" dt="2024-02-27T12:32:11.943" v="40" actId="2696"/>
        <pc:sldMkLst>
          <pc:docMk/>
          <pc:sldMk cId="656371581" sldId="257"/>
        </pc:sldMkLst>
      </pc:sldChg>
    </pc:docChg>
  </pc:docChgLst>
  <pc:docChgLst>
    <pc:chgData name="Iqbal, Mohammad Umar" userId="00b7fda7-75c0-4f15-a161-c96a3a5d757e" providerId="ADAL" clId="{38DD0948-B79B-4D87-8202-EA01B92F585B}"/>
    <pc:docChg chg="undo custSel modSld">
      <pc:chgData name="Iqbal, Mohammad Umar" userId="00b7fda7-75c0-4f15-a161-c96a3a5d757e" providerId="ADAL" clId="{38DD0948-B79B-4D87-8202-EA01B92F585B}" dt="2024-07-10T12:30:01.176" v="31" actId="1076"/>
      <pc:docMkLst>
        <pc:docMk/>
      </pc:docMkLst>
      <pc:sldChg chg="delSp modSp mod">
        <pc:chgData name="Iqbal, Mohammad Umar" userId="00b7fda7-75c0-4f15-a161-c96a3a5d757e" providerId="ADAL" clId="{38DD0948-B79B-4D87-8202-EA01B92F585B}" dt="2024-07-10T12:30:01.176" v="31" actId="1076"/>
        <pc:sldMkLst>
          <pc:docMk/>
          <pc:sldMk cId="0" sldId="256"/>
        </pc:sldMkLst>
      </pc:sldChg>
      <pc:sldChg chg="modSp mod">
        <pc:chgData name="Iqbal, Mohammad Umar" userId="00b7fda7-75c0-4f15-a161-c96a3a5d757e" providerId="ADAL" clId="{38DD0948-B79B-4D87-8202-EA01B92F585B}" dt="2024-07-10T10:47:58.288" v="29" actId="20577"/>
        <pc:sldMkLst>
          <pc:docMk/>
          <pc:sldMk cId="656371581" sldId="257"/>
        </pc:sldMkLst>
      </pc:sldChg>
    </pc:docChg>
  </pc:docChgLst>
  <pc:docChgLst>
    <pc:chgData name="Georganta, Eleni" userId="74edac53-3fc6-4a46-ad49-03189e245a3f" providerId="ADAL" clId="{42B65386-014F-41F4-BBD7-9773B26807D9}"/>
    <pc:docChg chg="undo custSel modSld">
      <pc:chgData name="Georganta, Eleni" userId="74edac53-3fc6-4a46-ad49-03189e245a3f" providerId="ADAL" clId="{42B65386-014F-41F4-BBD7-9773B26807D9}" dt="2024-02-27T13:08:46.677" v="71" actId="1076"/>
      <pc:docMkLst>
        <pc:docMk/>
      </pc:docMkLst>
      <pc:sldChg chg="addSp modSp mod">
        <pc:chgData name="Georganta, Eleni" userId="74edac53-3fc6-4a46-ad49-03189e245a3f" providerId="ADAL" clId="{42B65386-014F-41F4-BBD7-9773B26807D9}" dt="2024-02-27T13:08:46.677" v="71" actId="1076"/>
        <pc:sldMkLst>
          <pc:docMk/>
          <pc:sldMk cId="0" sldId="256"/>
        </pc:sldMkLst>
      </pc:sldChg>
    </pc:docChg>
  </pc:docChgLst>
  <pc:docChgLst>
    <pc:chgData name="Iqbal, Mohammad Umar" userId="00b7fda7-75c0-4f15-a161-c96a3a5d757e" providerId="ADAL" clId="{33F83635-1556-43DE-AD30-5DF088FBCD84}"/>
    <pc:docChg chg="undo redo custSel modSld">
      <pc:chgData name="Iqbal, Mohammad Umar" userId="00b7fda7-75c0-4f15-a161-c96a3a5d757e" providerId="ADAL" clId="{33F83635-1556-43DE-AD30-5DF088FBCD84}" dt="2024-02-28T08:13:03.519" v="86" actId="115"/>
      <pc:docMkLst>
        <pc:docMk/>
      </pc:docMkLst>
      <pc:sldChg chg="addSp delSp modSp mod">
        <pc:chgData name="Iqbal, Mohammad Umar" userId="00b7fda7-75c0-4f15-a161-c96a3a5d757e" providerId="ADAL" clId="{33F83635-1556-43DE-AD30-5DF088FBCD84}" dt="2024-02-28T08:13:03.519" v="86" actId="115"/>
        <pc:sldMkLst>
          <pc:docMk/>
          <pc:sldMk cId="0" sldId="256"/>
        </pc:sldMkLst>
      </pc:sldChg>
    </pc:docChg>
  </pc:docChgLst>
  <pc:docChgLst>
    <pc:chgData name="Iqbal, Mohammad Umar" userId="00b7fda7-75c0-4f15-a161-c96a3a5d757e" providerId="ADAL" clId="{8200A00C-BA37-48D5-89A4-8BCDBB3D0A7C}"/>
    <pc:docChg chg="modSld">
      <pc:chgData name="Iqbal, Mohammad Umar" userId="00b7fda7-75c0-4f15-a161-c96a3a5d757e" providerId="ADAL" clId="{8200A00C-BA37-48D5-89A4-8BCDBB3D0A7C}" dt="2024-02-27T15:44:26.314" v="0" actId="165"/>
      <pc:docMkLst>
        <pc:docMk/>
      </pc:docMkLst>
      <pc:sldChg chg="delSp modSp">
        <pc:chgData name="Iqbal, Mohammad Umar" userId="00b7fda7-75c0-4f15-a161-c96a3a5d757e" providerId="ADAL" clId="{8200A00C-BA37-48D5-89A4-8BCDBB3D0A7C}" dt="2024-02-27T15:44:26.314" v="0" actId="165"/>
        <pc:sldMkLst>
          <pc:docMk/>
          <pc:sldMk cId="0" sldId="256"/>
        </pc:sldMkLst>
      </pc:sldChg>
    </pc:docChg>
  </pc:docChgLst>
  <pc:docChgLst>
    <pc:chgData name="Kalligeros, Antonis" userId="dae5b2b8-2cad-4b57-85cc-af7152f1c04c" providerId="ADAL" clId="{F9F14EC7-0EC0-4878-A41E-9F3626C12CAE}"/>
    <pc:docChg chg="undo custSel modSld">
      <pc:chgData name="Kalligeros, Antonis" userId="dae5b2b8-2cad-4b57-85cc-af7152f1c04c" providerId="ADAL" clId="{F9F14EC7-0EC0-4878-A41E-9F3626C12CAE}" dt="2024-02-27T12:25:56.957" v="47" actId="1076"/>
      <pc:docMkLst>
        <pc:docMk/>
      </pc:docMkLst>
      <pc:sldChg chg="addSp delSp modSp mod">
        <pc:chgData name="Kalligeros, Antonis" userId="dae5b2b8-2cad-4b57-85cc-af7152f1c04c" providerId="ADAL" clId="{F9F14EC7-0EC0-4878-A41E-9F3626C12CAE}" dt="2024-02-27T12:25:56.957" v="47" actId="1076"/>
        <pc:sldMkLst>
          <pc:docMk/>
          <pc:sldMk cId="0" sldId="256"/>
        </pc:sldMkLst>
      </pc:sldChg>
      <pc:sldChg chg="addSp modSp mod">
        <pc:chgData name="Kalligeros, Antonis" userId="dae5b2b8-2cad-4b57-85cc-af7152f1c04c" providerId="ADAL" clId="{F9F14EC7-0EC0-4878-A41E-9F3626C12CAE}" dt="2024-02-27T12:25:36.649" v="45" actId="1076"/>
        <pc:sldMkLst>
          <pc:docMk/>
          <pc:sldMk cId="656371581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3743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C85BFA-5DF5-7CDF-F6CE-5CE9FF93DE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>
            <a:extLst>
              <a:ext uri="{FF2B5EF4-FFF2-40B4-BE49-F238E27FC236}">
                <a16:creationId xmlns:a16="http://schemas.microsoft.com/office/drawing/2014/main" id="{C270B1EB-5ABA-071F-C878-E4511275F2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9332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583389" y="8689644"/>
            <a:ext cx="976630" cy="2002789"/>
          </a:xfrm>
          <a:custGeom>
            <a:avLst/>
            <a:gdLst/>
            <a:ahLst/>
            <a:cxnLst/>
            <a:rect l="l" t="t" r="r" b="b"/>
            <a:pathLst>
              <a:path w="976629" h="2002790">
                <a:moveTo>
                  <a:pt x="976615" y="0"/>
                </a:moveTo>
                <a:lnTo>
                  <a:pt x="976615" y="2002358"/>
                </a:lnTo>
                <a:lnTo>
                  <a:pt x="0" y="2002358"/>
                </a:lnTo>
                <a:lnTo>
                  <a:pt x="976615" y="0"/>
                </a:lnTo>
              </a:path>
            </a:pathLst>
          </a:custGeom>
          <a:solidFill>
            <a:srgbClr val="9253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316573" y="9448572"/>
            <a:ext cx="1243965" cy="1243965"/>
          </a:xfrm>
          <a:custGeom>
            <a:avLst/>
            <a:gdLst/>
            <a:ahLst/>
            <a:cxnLst/>
            <a:rect l="l" t="t" r="r" b="b"/>
            <a:pathLst>
              <a:path w="1243965" h="1243965">
                <a:moveTo>
                  <a:pt x="1243431" y="0"/>
                </a:moveTo>
                <a:lnTo>
                  <a:pt x="1243431" y="1243431"/>
                </a:lnTo>
                <a:lnTo>
                  <a:pt x="0" y="1243431"/>
                </a:lnTo>
                <a:lnTo>
                  <a:pt x="1243431" y="0"/>
                </a:lnTo>
              </a:path>
            </a:pathLst>
          </a:custGeom>
          <a:solidFill>
            <a:srgbClr val="00BC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9660" y="2080440"/>
            <a:ext cx="6490970" cy="37855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82550">
              <a:lnSpc>
                <a:spcPct val="116700"/>
              </a:lnSpc>
            </a:pPr>
            <a:r>
              <a:rPr lang="en-US" sz="1400" b="1" spc="195" dirty="0" err="1">
                <a:solidFill>
                  <a:srgbClr val="FF0000"/>
                </a:solidFill>
                <a:latin typeface="Calibri"/>
                <a:cs typeface="Calibri"/>
              </a:rPr>
              <a:t>Agahdariya</a:t>
            </a:r>
            <a:r>
              <a:rPr lang="en-US" sz="1400" b="1" spc="19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1400" b="1" spc="195" dirty="0" err="1">
                <a:solidFill>
                  <a:srgbClr val="FF0000"/>
                </a:solidFill>
                <a:latin typeface="Calibri"/>
                <a:cs typeface="Calibri"/>
              </a:rPr>
              <a:t>Girîng</a:t>
            </a:r>
            <a:r>
              <a:rPr lang="en-US" sz="1400" b="1" spc="195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</a:p>
          <a:p>
            <a:pPr marL="12700" marR="82550">
              <a:lnSpc>
                <a:spcPct val="116700"/>
              </a:lnSpc>
            </a:pPr>
            <a:r>
              <a:rPr lang="en-US" sz="1000" spc="20" dirty="0">
                <a:latin typeface="Century Gothic"/>
              </a:rPr>
              <a:t>CRS </a:t>
            </a:r>
            <a:r>
              <a:rPr lang="en-US" sz="1000" spc="20" dirty="0" err="1">
                <a:latin typeface="Century Gothic"/>
              </a:rPr>
              <a:t>dê</a:t>
            </a:r>
            <a:r>
              <a:rPr lang="en-US" sz="1000" spc="20" dirty="0">
                <a:latin typeface="Century Gothic"/>
              </a:rPr>
              <a:t> di </a:t>
            </a:r>
            <a:r>
              <a:rPr lang="en-US" sz="1000" b="1" spc="20" dirty="0">
                <a:solidFill>
                  <a:srgbClr val="FF0000"/>
                </a:solidFill>
                <a:latin typeface="Century Gothic"/>
              </a:rPr>
              <a:t>30ê </a:t>
            </a:r>
            <a:r>
              <a:rPr lang="en-US" sz="1000" b="1" spc="20" dirty="0" err="1">
                <a:solidFill>
                  <a:srgbClr val="FF0000"/>
                </a:solidFill>
                <a:latin typeface="Century Gothic"/>
              </a:rPr>
              <a:t>Hezîranê</a:t>
            </a:r>
            <a:r>
              <a:rPr lang="en-US" sz="1000" b="1" spc="20" dirty="0">
                <a:solidFill>
                  <a:srgbClr val="FF0000"/>
                </a:solidFill>
                <a:latin typeface="Century Gothic"/>
              </a:rPr>
              <a:t> 2025an </a:t>
            </a:r>
            <a:r>
              <a:rPr lang="en-US" sz="1000" spc="20" dirty="0">
                <a:latin typeface="Century Gothic"/>
              </a:rPr>
              <a:t>de </a:t>
            </a:r>
            <a:r>
              <a:rPr lang="en-US" sz="1000" spc="20" dirty="0" err="1">
                <a:latin typeface="Century Gothic"/>
              </a:rPr>
              <a:t>hemû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xebatên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xwe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rawestîne</a:t>
            </a:r>
            <a:r>
              <a:rPr lang="en-US" sz="1000" spc="20" dirty="0">
                <a:latin typeface="Century Gothic"/>
              </a:rPr>
              <a:t>. </a:t>
            </a:r>
            <a:r>
              <a:rPr lang="en-US" sz="1000" b="1" spc="20" dirty="0" err="1">
                <a:latin typeface="Century Gothic"/>
              </a:rPr>
              <a:t>Pereyê</a:t>
            </a:r>
            <a:r>
              <a:rPr lang="en-US" sz="1000" b="1" spc="20" dirty="0">
                <a:latin typeface="Century Gothic"/>
              </a:rPr>
              <a:t> </a:t>
            </a:r>
            <a:r>
              <a:rPr lang="en-US" sz="1000" b="1" spc="20" dirty="0" err="1">
                <a:latin typeface="Century Gothic"/>
              </a:rPr>
              <a:t>dawî</a:t>
            </a:r>
            <a:r>
              <a:rPr lang="en-US" sz="1000" b="1" spc="20" dirty="0">
                <a:latin typeface="Century Gothic"/>
              </a:rPr>
              <a:t> </a:t>
            </a:r>
            <a:r>
              <a:rPr lang="en-US" sz="1000" b="1" spc="20" dirty="0" err="1">
                <a:latin typeface="Century Gothic"/>
              </a:rPr>
              <a:t>yê</a:t>
            </a:r>
            <a:r>
              <a:rPr lang="en-US" sz="1000" b="1" spc="20" dirty="0">
                <a:latin typeface="Century Gothic"/>
              </a:rPr>
              <a:t> </a:t>
            </a:r>
            <a:r>
              <a:rPr lang="en-US" sz="1000" b="1" spc="20" dirty="0" err="1">
                <a:latin typeface="Century Gothic"/>
              </a:rPr>
              <a:t>ku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em</a:t>
            </a:r>
            <a:r>
              <a:rPr lang="en-US" sz="1000" spc="20" dirty="0">
                <a:latin typeface="Century Gothic"/>
              </a:rPr>
              <a:t> ê </a:t>
            </a:r>
            <a:r>
              <a:rPr lang="en-US" sz="1000" spc="20" dirty="0" err="1">
                <a:latin typeface="Century Gothic"/>
              </a:rPr>
              <a:t>bidin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dê</a:t>
            </a:r>
            <a:r>
              <a:rPr lang="en-US" sz="1000" spc="20" dirty="0">
                <a:latin typeface="Century Gothic"/>
              </a:rPr>
              <a:t> ji </a:t>
            </a:r>
            <a:r>
              <a:rPr lang="en-US" sz="1000" spc="20" dirty="0" err="1">
                <a:latin typeface="Century Gothic"/>
              </a:rPr>
              <a:t>bo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mafdariya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b="1" spc="20" dirty="0">
                <a:latin typeface="Century Gothic"/>
              </a:rPr>
              <a:t>Adara 2025an</a:t>
            </a:r>
            <a:r>
              <a:rPr lang="en-US" sz="1000" spc="20" dirty="0">
                <a:latin typeface="Century Gothic"/>
              </a:rPr>
              <a:t> be. </a:t>
            </a:r>
            <a:r>
              <a:rPr lang="en-US" sz="1000" spc="20" dirty="0" err="1">
                <a:latin typeface="Century Gothic"/>
              </a:rPr>
              <a:t>Piştî</a:t>
            </a:r>
            <a:r>
              <a:rPr lang="en-US" sz="1000" spc="20" dirty="0">
                <a:latin typeface="Century Gothic"/>
              </a:rPr>
              <a:t> 30ê </a:t>
            </a:r>
            <a:r>
              <a:rPr lang="en-US" sz="1000" spc="20" dirty="0" err="1">
                <a:latin typeface="Century Gothic"/>
              </a:rPr>
              <a:t>Hezîranê</a:t>
            </a:r>
            <a:r>
              <a:rPr lang="en-US" sz="1000" spc="20" dirty="0">
                <a:latin typeface="Century Gothic"/>
              </a:rPr>
              <a:t>, </a:t>
            </a:r>
            <a:r>
              <a:rPr lang="en-US" sz="1000" spc="20" dirty="0" err="1">
                <a:latin typeface="Century Gothic"/>
              </a:rPr>
              <a:t>heke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hûn</a:t>
            </a:r>
            <a:r>
              <a:rPr lang="en-US" sz="1000" spc="20" dirty="0">
                <a:latin typeface="Century Gothic"/>
              </a:rPr>
              <a:t> di </a:t>
            </a:r>
            <a:r>
              <a:rPr lang="en-US" sz="1000" spc="20" dirty="0" err="1">
                <a:latin typeface="Century Gothic"/>
              </a:rPr>
              <a:t>derbarê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projeya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drav</a:t>
            </a:r>
            <a:r>
              <a:rPr lang="en-US" sz="1000" spc="20" dirty="0">
                <a:latin typeface="Century Gothic"/>
              </a:rPr>
              <a:t> de </a:t>
            </a:r>
            <a:r>
              <a:rPr lang="en-US" sz="1000" spc="20" dirty="0" err="1">
                <a:latin typeface="Century Gothic"/>
              </a:rPr>
              <a:t>hewceyê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agahdarî</a:t>
            </a:r>
            <a:r>
              <a:rPr lang="en-US" sz="1000" spc="20" dirty="0">
                <a:latin typeface="Century Gothic"/>
              </a:rPr>
              <a:t> an </a:t>
            </a:r>
            <a:r>
              <a:rPr lang="en-US" sz="1000" spc="20" dirty="0" err="1">
                <a:latin typeface="Century Gothic"/>
              </a:rPr>
              <a:t>alîkariyê</a:t>
            </a:r>
            <a:r>
              <a:rPr lang="en-US" sz="1000" spc="20" dirty="0">
                <a:latin typeface="Century Gothic"/>
              </a:rPr>
              <a:t> bin, ji </a:t>
            </a:r>
            <a:r>
              <a:rPr lang="en-US" sz="1000" spc="20" dirty="0" err="1">
                <a:latin typeface="Century Gothic"/>
              </a:rPr>
              <a:t>kerema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xwe</a:t>
            </a:r>
            <a:r>
              <a:rPr lang="en-US" sz="1000" spc="20" dirty="0">
                <a:latin typeface="Century Gothic"/>
              </a:rPr>
              <a:t> bi </a:t>
            </a:r>
            <a:r>
              <a:rPr lang="en-US" sz="1000" b="1" spc="20" dirty="0" err="1">
                <a:latin typeface="Century Gothic"/>
              </a:rPr>
              <a:t>aktorê</a:t>
            </a:r>
            <a:r>
              <a:rPr lang="en-US" sz="1000" b="1" spc="20" dirty="0">
                <a:latin typeface="Century Gothic"/>
              </a:rPr>
              <a:t> </a:t>
            </a:r>
            <a:r>
              <a:rPr lang="en-US" sz="1000" b="1" spc="20" dirty="0" err="1">
                <a:latin typeface="Century Gothic"/>
              </a:rPr>
              <a:t>cîhê</a:t>
            </a:r>
            <a:r>
              <a:rPr lang="en-US" sz="1000" b="1" spc="20" dirty="0">
                <a:latin typeface="Century Gothic"/>
              </a:rPr>
              <a:t> </a:t>
            </a:r>
            <a:r>
              <a:rPr lang="en-US" sz="1000" b="1" spc="20" dirty="0" err="1">
                <a:latin typeface="Century Gothic"/>
              </a:rPr>
              <a:t>mayînê</a:t>
            </a:r>
            <a:r>
              <a:rPr lang="en-US" sz="1000" b="1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yê</a:t>
            </a:r>
            <a:r>
              <a:rPr lang="en-US" sz="1000" spc="20" dirty="0">
                <a:latin typeface="Century Gothic"/>
              </a:rPr>
              <a:t> li </a:t>
            </a:r>
            <a:r>
              <a:rPr lang="en-US" sz="1000" spc="20" dirty="0" err="1">
                <a:latin typeface="Century Gothic"/>
              </a:rPr>
              <a:t>kampa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xwe</a:t>
            </a:r>
            <a:r>
              <a:rPr lang="en-US" sz="1000" spc="20" dirty="0">
                <a:latin typeface="Century Gothic"/>
              </a:rPr>
              <a:t> re </a:t>
            </a:r>
            <a:r>
              <a:rPr lang="en-US" sz="1000" spc="20" dirty="0" err="1">
                <a:latin typeface="Century Gothic"/>
              </a:rPr>
              <a:t>têkilî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daynin</a:t>
            </a:r>
            <a:r>
              <a:rPr lang="en-US" sz="1000" spc="20" dirty="0">
                <a:latin typeface="Century Gothic"/>
              </a:rPr>
              <a:t>.</a:t>
            </a:r>
          </a:p>
          <a:p>
            <a:pPr marL="12700" marR="82550">
              <a:lnSpc>
                <a:spcPct val="116700"/>
              </a:lnSpc>
            </a:pPr>
            <a:endParaRPr lang="en-US" sz="1000" spc="20" dirty="0">
              <a:latin typeface="Century Gothic"/>
            </a:endParaRPr>
          </a:p>
          <a:p>
            <a:pPr marL="12700" marR="82550">
              <a:lnSpc>
                <a:spcPct val="116700"/>
              </a:lnSpc>
            </a:pPr>
            <a:r>
              <a:rPr lang="en-US" sz="1000" b="1" spc="90" dirty="0" err="1">
                <a:solidFill>
                  <a:srgbClr val="9253A1"/>
                </a:solidFill>
                <a:latin typeface="Calibri"/>
                <a:cs typeface="Calibri"/>
              </a:rPr>
              <a:t>Agahiyên</a:t>
            </a:r>
            <a:r>
              <a:rPr lang="en-US" sz="1000" b="1" spc="90" dirty="0">
                <a:solidFill>
                  <a:srgbClr val="9253A1"/>
                </a:solidFill>
                <a:latin typeface="Calibri"/>
                <a:cs typeface="Calibri"/>
              </a:rPr>
              <a:t> </a:t>
            </a:r>
            <a:r>
              <a:rPr lang="en-US" sz="1000" b="1" spc="90" dirty="0" err="1">
                <a:solidFill>
                  <a:srgbClr val="9253A1"/>
                </a:solidFill>
                <a:latin typeface="Calibri"/>
                <a:cs typeface="Calibri"/>
              </a:rPr>
              <a:t>girîng</a:t>
            </a:r>
            <a:endParaRPr lang="en-US" sz="1000" b="1" spc="90" dirty="0">
              <a:solidFill>
                <a:srgbClr val="9253A1"/>
              </a:solidFill>
              <a:latin typeface="Calibri"/>
              <a:cs typeface="Calibri"/>
            </a:endParaRPr>
          </a:p>
          <a:p>
            <a:pPr marL="12700" marR="82550">
              <a:lnSpc>
                <a:spcPct val="116700"/>
              </a:lnSpc>
            </a:pPr>
            <a:endParaRPr lang="en-US" sz="1000" spc="20" dirty="0">
              <a:latin typeface="Century Gothic"/>
            </a:endParaRPr>
          </a:p>
          <a:p>
            <a:pPr marL="12700" marR="82550">
              <a:lnSpc>
                <a:spcPct val="116700"/>
              </a:lnSpc>
            </a:pPr>
            <a:r>
              <a:rPr lang="en-US" sz="1000" spc="20" dirty="0" err="1">
                <a:latin typeface="Century Gothic"/>
              </a:rPr>
              <a:t>Bernameya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alîkariya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darayî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ya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Yewnanî</a:t>
            </a:r>
            <a:r>
              <a:rPr lang="en-US" sz="1000" spc="20" dirty="0">
                <a:latin typeface="Century Gothic"/>
              </a:rPr>
              <a:t> ji </a:t>
            </a:r>
            <a:r>
              <a:rPr lang="en-US" sz="1000" spc="20" dirty="0" err="1">
                <a:latin typeface="Century Gothic"/>
              </a:rPr>
              <a:t>daxwaznameyên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parastina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navneteweyî</a:t>
            </a:r>
            <a:r>
              <a:rPr lang="en-US" sz="1000" spc="20" dirty="0">
                <a:latin typeface="Century Gothic"/>
              </a:rPr>
              <a:t> re </a:t>
            </a:r>
            <a:r>
              <a:rPr lang="en-US" sz="1000" spc="20" dirty="0" err="1">
                <a:latin typeface="Century Gothic"/>
              </a:rPr>
              <a:t>tê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pêşkêş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kirin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ku</a:t>
            </a:r>
            <a:r>
              <a:rPr lang="en-US" sz="1000" spc="20" dirty="0">
                <a:latin typeface="Century Gothic"/>
              </a:rPr>
              <a:t> di </a:t>
            </a:r>
            <a:r>
              <a:rPr lang="en-US" sz="1000" spc="20" dirty="0" err="1">
                <a:latin typeface="Century Gothic"/>
              </a:rPr>
              <a:t>xaniyên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fermî</a:t>
            </a:r>
            <a:r>
              <a:rPr lang="en-US" sz="1000" spc="20" dirty="0">
                <a:latin typeface="Century Gothic"/>
              </a:rPr>
              <a:t> de </a:t>
            </a:r>
            <a:r>
              <a:rPr lang="en-US" sz="1000" spc="20" dirty="0" err="1">
                <a:latin typeface="Century Gothic"/>
              </a:rPr>
              <a:t>ku</a:t>
            </a:r>
            <a:r>
              <a:rPr lang="en-US" sz="1000" spc="20" dirty="0">
                <a:latin typeface="Century Gothic"/>
              </a:rPr>
              <a:t> ji </a:t>
            </a:r>
            <a:r>
              <a:rPr lang="en-US" sz="1000" spc="20" dirty="0" err="1">
                <a:latin typeface="Century Gothic"/>
              </a:rPr>
              <a:t>hêla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rayedarên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Yewnanî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ve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têne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peyda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kirin</a:t>
            </a:r>
            <a:r>
              <a:rPr lang="en-US" sz="1000" spc="20" dirty="0">
                <a:latin typeface="Century Gothic"/>
              </a:rPr>
              <a:t>. Di nav wan de </a:t>
            </a:r>
            <a:r>
              <a:rPr lang="en-US" sz="1000" spc="20" dirty="0" err="1">
                <a:latin typeface="Century Gothic"/>
              </a:rPr>
              <a:t>navendên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pêşwaziyê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yên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vekirî</a:t>
            </a:r>
            <a:r>
              <a:rPr lang="en-US" sz="1000" spc="20" dirty="0">
                <a:latin typeface="Century Gothic"/>
              </a:rPr>
              <a:t>, </a:t>
            </a:r>
            <a:r>
              <a:rPr lang="en-US" sz="1000" spc="20" dirty="0" err="1">
                <a:latin typeface="Century Gothic"/>
              </a:rPr>
              <a:t>navendên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pêşwaziyê</a:t>
            </a:r>
            <a:r>
              <a:rPr lang="en-US" sz="1000" spc="20" dirty="0">
                <a:latin typeface="Century Gothic"/>
              </a:rPr>
              <a:t> û </a:t>
            </a:r>
            <a:r>
              <a:rPr lang="en-US" sz="1000" spc="20" dirty="0" err="1">
                <a:latin typeface="Century Gothic"/>
              </a:rPr>
              <a:t>nasnameyê</a:t>
            </a:r>
            <a:r>
              <a:rPr lang="en-US" sz="1000" spc="20" dirty="0">
                <a:latin typeface="Century Gothic"/>
              </a:rPr>
              <a:t> (RICs), û </a:t>
            </a:r>
            <a:r>
              <a:rPr lang="en-US" sz="1000" spc="20" dirty="0" err="1">
                <a:latin typeface="Century Gothic"/>
              </a:rPr>
              <a:t>cîhê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ku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alîkariya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Wezareta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Koç</a:t>
            </a:r>
            <a:r>
              <a:rPr lang="en-US" sz="1000" spc="20" dirty="0">
                <a:latin typeface="Century Gothic"/>
              </a:rPr>
              <a:t> û </a:t>
            </a:r>
            <a:r>
              <a:rPr lang="en-US" sz="1000" spc="20" dirty="0" err="1">
                <a:latin typeface="Century Gothic"/>
              </a:rPr>
              <a:t>Koçberan</a:t>
            </a:r>
            <a:r>
              <a:rPr lang="en-US" sz="1000" spc="20" dirty="0">
                <a:latin typeface="Century Gothic"/>
              </a:rPr>
              <a:t> dike. </a:t>
            </a:r>
            <a:r>
              <a:rPr sz="1000" spc="20" dirty="0">
                <a:latin typeface="Century Gothic"/>
              </a:rPr>
              <a:t> </a:t>
            </a:r>
            <a:endParaRPr lang="en-US" sz="1000" spc="20" dirty="0">
              <a:latin typeface="Century Gothic"/>
            </a:endParaRPr>
          </a:p>
          <a:p>
            <a:pPr marL="12700" marR="82550">
              <a:lnSpc>
                <a:spcPct val="116700"/>
              </a:lnSpc>
            </a:pPr>
            <a:endParaRPr sz="9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en-US" sz="1000" spc="20" dirty="0" err="1">
                <a:latin typeface="Century Gothic"/>
              </a:rPr>
              <a:t>Bername</a:t>
            </a:r>
            <a:r>
              <a:rPr lang="en-US" sz="1000" spc="20" dirty="0">
                <a:latin typeface="Century Gothic"/>
              </a:rPr>
              <a:t> ji </a:t>
            </a:r>
            <a:r>
              <a:rPr lang="en-US" sz="1000" spc="20" dirty="0" err="1">
                <a:latin typeface="Century Gothic"/>
              </a:rPr>
              <a:t>hêla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Wezareta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Koçberî</a:t>
            </a:r>
            <a:r>
              <a:rPr lang="en-US" sz="1000" spc="20" dirty="0">
                <a:latin typeface="Century Gothic"/>
              </a:rPr>
              <a:t> û Penaberiyê </a:t>
            </a:r>
            <a:r>
              <a:rPr lang="en-US" sz="1000" spc="20" dirty="0" err="1">
                <a:latin typeface="Century Gothic"/>
              </a:rPr>
              <a:t>ve</a:t>
            </a:r>
            <a:r>
              <a:rPr lang="en-US" sz="1000" spc="20" dirty="0">
                <a:latin typeface="Century Gothic"/>
              </a:rPr>
              <a:t> bi </a:t>
            </a:r>
            <a:r>
              <a:rPr lang="en-US" sz="1000" spc="20" dirty="0" err="1">
                <a:latin typeface="Century Gothic"/>
              </a:rPr>
              <a:t>navgîniya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Karûbarên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Alîkariya</a:t>
            </a:r>
            <a:r>
              <a:rPr lang="en-US" sz="1000" spc="20" dirty="0">
                <a:latin typeface="Century Gothic"/>
              </a:rPr>
              <a:t> Katolîk û </a:t>
            </a:r>
            <a:r>
              <a:rPr lang="en-US" sz="1000" spc="20" dirty="0" err="1">
                <a:latin typeface="Century Gothic"/>
              </a:rPr>
              <a:t>hevkarê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wê</a:t>
            </a:r>
            <a:r>
              <a:rPr lang="en-US" sz="1000" spc="20" dirty="0">
                <a:latin typeface="Century Gothic"/>
              </a:rPr>
              <a:t>, Caritas Athens </a:t>
            </a:r>
            <a:r>
              <a:rPr lang="en-US" sz="1000" spc="20" dirty="0" err="1">
                <a:latin typeface="Century Gothic"/>
              </a:rPr>
              <a:t>ve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tê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rêve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kirin</a:t>
            </a:r>
            <a:r>
              <a:rPr lang="en-US" sz="1000" spc="20" dirty="0">
                <a:latin typeface="Century Gothic"/>
              </a:rPr>
              <a:t>. </a:t>
            </a:r>
            <a:r>
              <a:rPr lang="en-US" sz="1000" spc="20" dirty="0" err="1">
                <a:latin typeface="Century Gothic"/>
              </a:rPr>
              <a:t>Alîkariya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drav</a:t>
            </a:r>
            <a:r>
              <a:rPr lang="en-US" sz="1000" spc="20" dirty="0">
                <a:latin typeface="Century Gothic"/>
              </a:rPr>
              <a:t> ji we re </a:t>
            </a:r>
            <a:r>
              <a:rPr lang="en-US" sz="1000" spc="20" dirty="0" err="1">
                <a:latin typeface="Century Gothic"/>
              </a:rPr>
              <a:t>tê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peyda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kirin</a:t>
            </a:r>
            <a:r>
              <a:rPr lang="en-US" sz="1000" spc="20" dirty="0">
                <a:latin typeface="Century Gothic"/>
              </a:rPr>
              <a:t> da </a:t>
            </a:r>
            <a:r>
              <a:rPr lang="en-US" sz="1000" spc="20" dirty="0" err="1">
                <a:latin typeface="Century Gothic"/>
              </a:rPr>
              <a:t>ku</a:t>
            </a:r>
            <a:r>
              <a:rPr lang="en-US" sz="1000" spc="20" dirty="0">
                <a:latin typeface="Century Gothic"/>
              </a:rPr>
              <a:t> ji we re </a:t>
            </a:r>
            <a:r>
              <a:rPr lang="en-US" sz="1000" spc="20" dirty="0" err="1">
                <a:latin typeface="Century Gothic"/>
              </a:rPr>
              <a:t>bibe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alîkar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ku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hûn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hewcedariyên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bingehîn</a:t>
            </a:r>
            <a:r>
              <a:rPr lang="en-US" sz="1000" spc="20" dirty="0">
                <a:latin typeface="Century Gothic"/>
              </a:rPr>
              <a:t>, </a:t>
            </a:r>
            <a:r>
              <a:rPr lang="en-US" sz="1000" spc="20" dirty="0" err="1">
                <a:latin typeface="Century Gothic"/>
              </a:rPr>
              <a:t>wek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xwarin</a:t>
            </a:r>
            <a:r>
              <a:rPr lang="en-US" sz="1000" spc="20" dirty="0">
                <a:latin typeface="Century Gothic"/>
              </a:rPr>
              <a:t>, </a:t>
            </a:r>
            <a:r>
              <a:rPr lang="en-US" sz="1000" spc="20" dirty="0" err="1">
                <a:latin typeface="Century Gothic"/>
              </a:rPr>
              <a:t>cil</a:t>
            </a:r>
            <a:r>
              <a:rPr lang="en-US" sz="1000" spc="20" dirty="0">
                <a:latin typeface="Century Gothic"/>
              </a:rPr>
              <a:t>, </a:t>
            </a:r>
            <a:r>
              <a:rPr lang="en-US" sz="1000" spc="20" dirty="0" err="1">
                <a:latin typeface="Century Gothic"/>
              </a:rPr>
              <a:t>pêlav</a:t>
            </a:r>
            <a:r>
              <a:rPr lang="en-US" sz="1000" spc="20" dirty="0">
                <a:latin typeface="Century Gothic"/>
              </a:rPr>
              <a:t>, </a:t>
            </a:r>
            <a:r>
              <a:rPr lang="en-US" sz="1000" spc="20" dirty="0" err="1">
                <a:latin typeface="Century Gothic"/>
              </a:rPr>
              <a:t>tiştên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paqijiya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kesane</a:t>
            </a:r>
            <a:r>
              <a:rPr lang="en-US" sz="1000" spc="20" dirty="0">
                <a:latin typeface="Century Gothic"/>
              </a:rPr>
              <a:t>, </a:t>
            </a:r>
            <a:r>
              <a:rPr lang="en-US" sz="1000" spc="20" dirty="0" err="1">
                <a:latin typeface="Century Gothic"/>
              </a:rPr>
              <a:t>telekomunîkasyon</a:t>
            </a:r>
            <a:r>
              <a:rPr lang="en-US" sz="1000" spc="20" dirty="0">
                <a:latin typeface="Century Gothic"/>
              </a:rPr>
              <a:t>, </a:t>
            </a:r>
            <a:r>
              <a:rPr lang="en-US" sz="1000" spc="20" dirty="0" err="1">
                <a:latin typeface="Century Gothic"/>
              </a:rPr>
              <a:t>rêwîtiya</a:t>
            </a:r>
            <a:r>
              <a:rPr lang="en-US" sz="1000" spc="20" dirty="0">
                <a:latin typeface="Century Gothic"/>
              </a:rPr>
              <a:t> li </a:t>
            </a:r>
            <a:r>
              <a:rPr lang="en-US" sz="1000" spc="20" dirty="0" err="1">
                <a:latin typeface="Century Gothic"/>
              </a:rPr>
              <a:t>cîhê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rûniştinê</a:t>
            </a:r>
            <a:r>
              <a:rPr lang="en-US" sz="1000" spc="20" dirty="0">
                <a:latin typeface="Century Gothic"/>
              </a:rPr>
              <a:t>, û her </a:t>
            </a:r>
            <a:r>
              <a:rPr lang="en-US" sz="1000" spc="20" dirty="0" err="1">
                <a:latin typeface="Century Gothic"/>
              </a:rPr>
              <a:t>weha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lêçûnên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bingehîn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ên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dibistanê</a:t>
            </a:r>
            <a:r>
              <a:rPr lang="en-US" sz="1000" spc="20" dirty="0">
                <a:latin typeface="Century Gothic"/>
              </a:rPr>
              <a:t> û </a:t>
            </a:r>
            <a:r>
              <a:rPr lang="en-US" sz="1000" spc="20" dirty="0" err="1">
                <a:latin typeface="Century Gothic"/>
              </a:rPr>
              <a:t>derman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peyda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bikin</a:t>
            </a:r>
            <a:r>
              <a:rPr lang="en-US" sz="1000" spc="20" dirty="0">
                <a:latin typeface="Century Gothic"/>
              </a:rPr>
              <a:t>. </a:t>
            </a:r>
            <a:r>
              <a:rPr lang="en-US" sz="1000" spc="20" dirty="0" err="1">
                <a:latin typeface="Century Gothic"/>
              </a:rPr>
              <a:t>Alîkarî</a:t>
            </a:r>
            <a:r>
              <a:rPr lang="en-US" sz="1000" spc="20" dirty="0">
                <a:latin typeface="Century Gothic"/>
              </a:rPr>
              <a:t> ji </a:t>
            </a:r>
            <a:r>
              <a:rPr lang="en-US" sz="1000" spc="20" dirty="0" err="1">
                <a:latin typeface="Century Gothic"/>
              </a:rPr>
              <a:t>bo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vegirtina</a:t>
            </a:r>
            <a:r>
              <a:rPr lang="en-US" sz="1000" spc="20" dirty="0">
                <a:latin typeface="Century Gothic"/>
              </a:rPr>
              <a:t> van </a:t>
            </a:r>
            <a:r>
              <a:rPr lang="en-US" sz="1000" spc="20" dirty="0" err="1">
                <a:latin typeface="Century Gothic"/>
              </a:rPr>
              <a:t>hewcedariyên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mehekê</a:t>
            </a:r>
            <a:r>
              <a:rPr lang="en-US" sz="1000" spc="20" dirty="0">
                <a:latin typeface="Century Gothic"/>
              </a:rPr>
              <a:t> ji </a:t>
            </a:r>
            <a:r>
              <a:rPr lang="en-US" sz="1000" spc="20" dirty="0" err="1">
                <a:latin typeface="Century Gothic"/>
              </a:rPr>
              <a:t>roja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ku</a:t>
            </a:r>
            <a:r>
              <a:rPr lang="en-US" sz="1000" spc="20" dirty="0">
                <a:latin typeface="Century Gothic"/>
              </a:rPr>
              <a:t> we </a:t>
            </a:r>
            <a:r>
              <a:rPr lang="en-US" sz="1000" spc="20" dirty="0" err="1">
                <a:latin typeface="Century Gothic"/>
              </a:rPr>
              <a:t>koda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dravê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xwe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wergirtiye</a:t>
            </a:r>
            <a:r>
              <a:rPr lang="en-US" sz="1000" spc="20" dirty="0">
                <a:latin typeface="Century Gothic"/>
              </a:rPr>
              <a:t> da </a:t>
            </a:r>
            <a:r>
              <a:rPr lang="en-US" sz="1000" spc="20" dirty="0" err="1">
                <a:latin typeface="Century Gothic"/>
              </a:rPr>
              <a:t>ku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hûn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arîkariya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xwe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berhev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bikin</a:t>
            </a:r>
            <a:r>
              <a:rPr lang="en-US" sz="1000" spc="20" dirty="0">
                <a:latin typeface="Century Gothic"/>
              </a:rPr>
              <a:t>. </a:t>
            </a: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lang="en-US" sz="950" dirty="0">
              <a:latin typeface="Times New Roman"/>
              <a:cs typeface="Times New Roman"/>
            </a:endParaRPr>
          </a:p>
          <a:p>
            <a:pPr marL="12700"/>
            <a:r>
              <a:rPr lang="en-US" sz="1200" b="1" spc="90" dirty="0">
                <a:solidFill>
                  <a:srgbClr val="9253A1"/>
                </a:solidFill>
                <a:latin typeface="Calibri"/>
                <a:cs typeface="Calibri"/>
              </a:rPr>
              <a:t>1. </a:t>
            </a:r>
            <a:r>
              <a:rPr lang="en-US" sz="1200" b="1" spc="90" dirty="0" err="1">
                <a:solidFill>
                  <a:srgbClr val="9253A1"/>
                </a:solidFill>
                <a:latin typeface="Calibri"/>
                <a:cs typeface="Calibri"/>
              </a:rPr>
              <a:t>Ez</a:t>
            </a:r>
            <a:r>
              <a:rPr lang="en-US" sz="1200" b="1" spc="90" dirty="0">
                <a:solidFill>
                  <a:srgbClr val="9253A1"/>
                </a:solidFill>
                <a:latin typeface="Calibri"/>
                <a:cs typeface="Calibri"/>
              </a:rPr>
              <a:t> ê </a:t>
            </a:r>
            <a:r>
              <a:rPr lang="en-US" sz="1200" b="1" spc="90" dirty="0" err="1">
                <a:solidFill>
                  <a:srgbClr val="9253A1"/>
                </a:solidFill>
                <a:latin typeface="Calibri"/>
                <a:cs typeface="Calibri"/>
              </a:rPr>
              <a:t>çawa</a:t>
            </a:r>
            <a:r>
              <a:rPr lang="en-US" sz="1200" b="1" spc="90" dirty="0">
                <a:solidFill>
                  <a:srgbClr val="9253A1"/>
                </a:solidFill>
                <a:latin typeface="Calibri"/>
                <a:cs typeface="Calibri"/>
              </a:rPr>
              <a:t> </a:t>
            </a:r>
            <a:r>
              <a:rPr lang="en-US" sz="1200" b="1" spc="90" dirty="0" err="1">
                <a:solidFill>
                  <a:srgbClr val="9253A1"/>
                </a:solidFill>
                <a:latin typeface="Calibri"/>
                <a:cs typeface="Calibri"/>
              </a:rPr>
              <a:t>alîkariya</a:t>
            </a:r>
            <a:r>
              <a:rPr lang="en-US" sz="1200" b="1" spc="90" dirty="0">
                <a:solidFill>
                  <a:srgbClr val="9253A1"/>
                </a:solidFill>
                <a:latin typeface="Calibri"/>
                <a:cs typeface="Calibri"/>
              </a:rPr>
              <a:t> </a:t>
            </a:r>
            <a:r>
              <a:rPr lang="en-US" sz="1200" b="1" spc="90" dirty="0" err="1">
                <a:solidFill>
                  <a:srgbClr val="9253A1"/>
                </a:solidFill>
                <a:latin typeface="Calibri"/>
                <a:cs typeface="Calibri"/>
              </a:rPr>
              <a:t>aborî</a:t>
            </a:r>
            <a:r>
              <a:rPr lang="en-US" sz="1200" b="1" spc="90" dirty="0">
                <a:solidFill>
                  <a:srgbClr val="9253A1"/>
                </a:solidFill>
                <a:latin typeface="Calibri"/>
                <a:cs typeface="Calibri"/>
              </a:rPr>
              <a:t> </a:t>
            </a:r>
            <a:r>
              <a:rPr lang="en-US" sz="1200" b="1" spc="90" dirty="0" err="1">
                <a:solidFill>
                  <a:srgbClr val="9253A1"/>
                </a:solidFill>
                <a:latin typeface="Calibri"/>
                <a:cs typeface="Calibri"/>
              </a:rPr>
              <a:t>bistînim</a:t>
            </a:r>
            <a:r>
              <a:rPr lang="en-US" sz="1200" b="1" spc="90" dirty="0">
                <a:solidFill>
                  <a:srgbClr val="9253A1"/>
                </a:solidFill>
                <a:latin typeface="Calibri"/>
                <a:cs typeface="Calibri"/>
              </a:rPr>
              <a:t>?</a:t>
            </a:r>
          </a:p>
          <a:p>
            <a:pPr marL="12700">
              <a:lnSpc>
                <a:spcPct val="100000"/>
              </a:lnSpc>
            </a:pPr>
            <a:r>
              <a:rPr lang="en-US" sz="1000" spc="20" dirty="0" err="1">
                <a:latin typeface="Century Gothic"/>
              </a:rPr>
              <a:t>Piştî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ku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hûn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koda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dravdanê</a:t>
            </a:r>
            <a:r>
              <a:rPr lang="en-US" sz="1000" spc="20" dirty="0">
                <a:latin typeface="Century Gothic"/>
              </a:rPr>
              <a:t> li ser </a:t>
            </a:r>
            <a:r>
              <a:rPr lang="en-US" sz="1000" spc="20" dirty="0" err="1">
                <a:latin typeface="Century Gothic"/>
              </a:rPr>
              <a:t>têlefona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xweya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desta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werdigirin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b="1" spc="20" dirty="0" err="1">
                <a:latin typeface="Century Gothic"/>
              </a:rPr>
              <a:t>hûn</a:t>
            </a:r>
            <a:r>
              <a:rPr lang="en-US" sz="1000" b="1" spc="20" dirty="0">
                <a:latin typeface="Century Gothic"/>
              </a:rPr>
              <a:t> </a:t>
            </a:r>
            <a:r>
              <a:rPr lang="en-US" sz="1000" b="1" spc="20" dirty="0" err="1">
                <a:latin typeface="Century Gothic"/>
              </a:rPr>
              <a:t>dikarin</a:t>
            </a:r>
            <a:r>
              <a:rPr lang="en-US" sz="1000" b="1" spc="20" dirty="0">
                <a:latin typeface="Century Gothic"/>
              </a:rPr>
              <a:t> </a:t>
            </a:r>
            <a:r>
              <a:rPr lang="en-US" sz="1000" b="1" spc="20" dirty="0" err="1">
                <a:latin typeface="Century Gothic"/>
              </a:rPr>
              <a:t>wê</a:t>
            </a:r>
            <a:r>
              <a:rPr lang="en-US" sz="1000" b="1" spc="20" dirty="0">
                <a:latin typeface="Century Gothic"/>
              </a:rPr>
              <a:t> </a:t>
            </a:r>
            <a:r>
              <a:rPr lang="en-US" sz="1000" b="1" spc="20" dirty="0" err="1">
                <a:latin typeface="Century Gothic"/>
              </a:rPr>
              <a:t>rasterast</a:t>
            </a:r>
            <a:r>
              <a:rPr lang="en-US" sz="1000" b="1" spc="20" dirty="0">
                <a:latin typeface="Century Gothic"/>
              </a:rPr>
              <a:t> ji </a:t>
            </a:r>
            <a:r>
              <a:rPr lang="en-US" sz="1000" b="1" spc="20" dirty="0" err="1">
                <a:latin typeface="Century Gothic"/>
              </a:rPr>
              <a:t>ajansa</a:t>
            </a:r>
            <a:r>
              <a:rPr lang="en-US" sz="1000" b="1" spc="20" dirty="0">
                <a:latin typeface="Century Gothic"/>
              </a:rPr>
              <a:t> </a:t>
            </a:r>
            <a:r>
              <a:rPr lang="en-US" sz="1000" b="1" spc="20" dirty="0" err="1">
                <a:latin typeface="Century Gothic"/>
              </a:rPr>
              <a:t>hevkar</a:t>
            </a:r>
            <a:r>
              <a:rPr lang="en-US" sz="1000" b="1" spc="20" dirty="0">
                <a:latin typeface="Century Gothic"/>
              </a:rPr>
              <a:t> </a:t>
            </a:r>
            <a:r>
              <a:rPr lang="en-US" sz="1000" b="1" spc="20" dirty="0" err="1">
                <a:latin typeface="Century Gothic"/>
              </a:rPr>
              <a:t>berhev</a:t>
            </a:r>
            <a:r>
              <a:rPr lang="en-US" sz="1000" b="1" spc="20" dirty="0">
                <a:latin typeface="Century Gothic"/>
              </a:rPr>
              <a:t> </a:t>
            </a:r>
            <a:r>
              <a:rPr lang="en-US" sz="1000" b="1" spc="20" dirty="0" err="1">
                <a:latin typeface="Century Gothic"/>
              </a:rPr>
              <a:t>bikin</a:t>
            </a:r>
            <a:r>
              <a:rPr lang="en-US" sz="1000" b="1" spc="20" dirty="0">
                <a:latin typeface="Century Gothic"/>
              </a:rPr>
              <a:t>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29715" y="1020849"/>
            <a:ext cx="5594985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000" spc="-75" dirty="0">
                <a:solidFill>
                  <a:srgbClr val="00478B"/>
                </a:solidFill>
                <a:latin typeface="Verdana"/>
                <a:cs typeface="Verdana"/>
              </a:rPr>
              <a:t>WEZARETA KOÇBERÎ Û PENABERIYÊ </a:t>
            </a:r>
          </a:p>
          <a:p>
            <a:pPr algn="ctr">
              <a:lnSpc>
                <a:spcPct val="100000"/>
              </a:lnSpc>
            </a:pPr>
            <a:r>
              <a:rPr lang="en-US" sz="1000" spc="-75" dirty="0">
                <a:solidFill>
                  <a:srgbClr val="00478B"/>
                </a:solidFill>
                <a:latin typeface="Verdana"/>
                <a:cs typeface="Verdana"/>
              </a:rPr>
              <a:t>BERNAMEYA ALÎKARÎYA DIRAVÎ YA YÛNANISTANÊ YA JI BO DAXWAZKIRÎYÊN </a:t>
            </a:r>
          </a:p>
          <a:p>
            <a:pPr algn="ctr">
              <a:lnSpc>
                <a:spcPct val="100000"/>
              </a:lnSpc>
            </a:pPr>
            <a:r>
              <a:rPr lang="en-US" sz="1000" spc="-75" dirty="0">
                <a:solidFill>
                  <a:srgbClr val="00478B"/>
                </a:solidFill>
                <a:latin typeface="Verdana"/>
                <a:cs typeface="Verdana"/>
              </a:rPr>
              <a:t>PARASTINA NAVDEWLETÎ</a:t>
            </a:r>
            <a:endParaRPr lang="en-US" sz="10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25618" y="1610166"/>
            <a:ext cx="443674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GB" sz="1900" b="1" spc="195" dirty="0">
                <a:solidFill>
                  <a:srgbClr val="FF0000"/>
                </a:solidFill>
                <a:latin typeface="Calibri"/>
                <a:cs typeface="Calibri"/>
              </a:rPr>
              <a:t>AGAHIYÊN GIRÎNG</a:t>
            </a:r>
            <a:endParaRPr sz="19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09660" y="1503581"/>
            <a:ext cx="495300" cy="495300"/>
          </a:xfrm>
          <a:custGeom>
            <a:avLst/>
            <a:gdLst/>
            <a:ahLst/>
            <a:cxnLst/>
            <a:rect l="l" t="t" r="r" b="b"/>
            <a:pathLst>
              <a:path w="495300" h="495300">
                <a:moveTo>
                  <a:pt x="247650" y="0"/>
                </a:moveTo>
                <a:lnTo>
                  <a:pt x="207478" y="3241"/>
                </a:lnTo>
                <a:lnTo>
                  <a:pt x="169371" y="12624"/>
                </a:lnTo>
                <a:lnTo>
                  <a:pt x="133838" y="27641"/>
                </a:lnTo>
                <a:lnTo>
                  <a:pt x="101388" y="47780"/>
                </a:lnTo>
                <a:lnTo>
                  <a:pt x="59611" y="86479"/>
                </a:lnTo>
                <a:lnTo>
                  <a:pt x="27641" y="133838"/>
                </a:lnTo>
                <a:lnTo>
                  <a:pt x="12624" y="169371"/>
                </a:lnTo>
                <a:lnTo>
                  <a:pt x="3241" y="207478"/>
                </a:lnTo>
                <a:lnTo>
                  <a:pt x="0" y="247650"/>
                </a:lnTo>
                <a:lnTo>
                  <a:pt x="820" y="267961"/>
                </a:lnTo>
                <a:lnTo>
                  <a:pt x="7197" y="307165"/>
                </a:lnTo>
                <a:lnTo>
                  <a:pt x="19460" y="344048"/>
                </a:lnTo>
                <a:lnTo>
                  <a:pt x="37102" y="378103"/>
                </a:lnTo>
                <a:lnTo>
                  <a:pt x="72532" y="422767"/>
                </a:lnTo>
                <a:lnTo>
                  <a:pt x="117196" y="458197"/>
                </a:lnTo>
                <a:lnTo>
                  <a:pt x="151251" y="475839"/>
                </a:lnTo>
                <a:lnTo>
                  <a:pt x="188134" y="488102"/>
                </a:lnTo>
                <a:lnTo>
                  <a:pt x="227338" y="494479"/>
                </a:lnTo>
                <a:lnTo>
                  <a:pt x="247650" y="495300"/>
                </a:lnTo>
                <a:lnTo>
                  <a:pt x="267961" y="494479"/>
                </a:lnTo>
                <a:lnTo>
                  <a:pt x="307165" y="488102"/>
                </a:lnTo>
                <a:lnTo>
                  <a:pt x="344048" y="475839"/>
                </a:lnTo>
                <a:lnTo>
                  <a:pt x="378103" y="458197"/>
                </a:lnTo>
                <a:lnTo>
                  <a:pt x="422767" y="422767"/>
                </a:lnTo>
                <a:lnTo>
                  <a:pt x="458197" y="378103"/>
                </a:lnTo>
                <a:lnTo>
                  <a:pt x="475839" y="344048"/>
                </a:lnTo>
                <a:lnTo>
                  <a:pt x="488102" y="307165"/>
                </a:lnTo>
                <a:lnTo>
                  <a:pt x="494479" y="267961"/>
                </a:lnTo>
                <a:lnTo>
                  <a:pt x="495300" y="247650"/>
                </a:lnTo>
                <a:lnTo>
                  <a:pt x="494479" y="227338"/>
                </a:lnTo>
                <a:lnTo>
                  <a:pt x="488102" y="188134"/>
                </a:lnTo>
                <a:lnTo>
                  <a:pt x="475839" y="151251"/>
                </a:lnTo>
                <a:lnTo>
                  <a:pt x="458197" y="117196"/>
                </a:lnTo>
                <a:lnTo>
                  <a:pt x="422767" y="72532"/>
                </a:lnTo>
                <a:lnTo>
                  <a:pt x="378103" y="37102"/>
                </a:lnTo>
                <a:lnTo>
                  <a:pt x="344048" y="19460"/>
                </a:lnTo>
                <a:lnTo>
                  <a:pt x="307165" y="7197"/>
                </a:lnTo>
                <a:lnTo>
                  <a:pt x="267961" y="820"/>
                </a:lnTo>
                <a:lnTo>
                  <a:pt x="247650" y="0"/>
                </a:lnTo>
                <a:close/>
              </a:path>
            </a:pathLst>
          </a:custGeom>
          <a:solidFill>
            <a:srgbClr val="9253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56345" y="1524250"/>
            <a:ext cx="240029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100" b="1" spc="240">
                <a:solidFill>
                  <a:srgbClr val="FFFFFF"/>
                </a:solidFill>
                <a:latin typeface="Calibri"/>
                <a:cs typeface="Calibri"/>
              </a:rPr>
              <a:t>?</a:t>
            </a:r>
            <a:endParaRPr sz="31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472104" y="1506928"/>
            <a:ext cx="495300" cy="495300"/>
          </a:xfrm>
          <a:custGeom>
            <a:avLst/>
            <a:gdLst/>
            <a:ahLst/>
            <a:cxnLst/>
            <a:rect l="l" t="t" r="r" b="b"/>
            <a:pathLst>
              <a:path w="495300" h="495300">
                <a:moveTo>
                  <a:pt x="247650" y="0"/>
                </a:moveTo>
                <a:lnTo>
                  <a:pt x="207478" y="3241"/>
                </a:lnTo>
                <a:lnTo>
                  <a:pt x="169371" y="12624"/>
                </a:lnTo>
                <a:lnTo>
                  <a:pt x="133838" y="27641"/>
                </a:lnTo>
                <a:lnTo>
                  <a:pt x="101388" y="47780"/>
                </a:lnTo>
                <a:lnTo>
                  <a:pt x="59611" y="86479"/>
                </a:lnTo>
                <a:lnTo>
                  <a:pt x="27641" y="133838"/>
                </a:lnTo>
                <a:lnTo>
                  <a:pt x="12624" y="169371"/>
                </a:lnTo>
                <a:lnTo>
                  <a:pt x="3241" y="207478"/>
                </a:lnTo>
                <a:lnTo>
                  <a:pt x="0" y="247650"/>
                </a:lnTo>
                <a:lnTo>
                  <a:pt x="820" y="267961"/>
                </a:lnTo>
                <a:lnTo>
                  <a:pt x="7197" y="307165"/>
                </a:lnTo>
                <a:lnTo>
                  <a:pt x="19460" y="344048"/>
                </a:lnTo>
                <a:lnTo>
                  <a:pt x="37102" y="378103"/>
                </a:lnTo>
                <a:lnTo>
                  <a:pt x="72532" y="422767"/>
                </a:lnTo>
                <a:lnTo>
                  <a:pt x="117196" y="458197"/>
                </a:lnTo>
                <a:lnTo>
                  <a:pt x="151251" y="475839"/>
                </a:lnTo>
                <a:lnTo>
                  <a:pt x="188134" y="488102"/>
                </a:lnTo>
                <a:lnTo>
                  <a:pt x="227338" y="494479"/>
                </a:lnTo>
                <a:lnTo>
                  <a:pt x="247650" y="495300"/>
                </a:lnTo>
                <a:lnTo>
                  <a:pt x="267961" y="494479"/>
                </a:lnTo>
                <a:lnTo>
                  <a:pt x="307165" y="488102"/>
                </a:lnTo>
                <a:lnTo>
                  <a:pt x="344048" y="475839"/>
                </a:lnTo>
                <a:lnTo>
                  <a:pt x="378103" y="458197"/>
                </a:lnTo>
                <a:lnTo>
                  <a:pt x="422767" y="422767"/>
                </a:lnTo>
                <a:lnTo>
                  <a:pt x="458197" y="378103"/>
                </a:lnTo>
                <a:lnTo>
                  <a:pt x="475839" y="344048"/>
                </a:lnTo>
                <a:lnTo>
                  <a:pt x="488102" y="307165"/>
                </a:lnTo>
                <a:lnTo>
                  <a:pt x="494479" y="267961"/>
                </a:lnTo>
                <a:lnTo>
                  <a:pt x="495300" y="247650"/>
                </a:lnTo>
                <a:lnTo>
                  <a:pt x="494479" y="227338"/>
                </a:lnTo>
                <a:lnTo>
                  <a:pt x="488102" y="188134"/>
                </a:lnTo>
                <a:lnTo>
                  <a:pt x="475839" y="151251"/>
                </a:lnTo>
                <a:lnTo>
                  <a:pt x="458197" y="117196"/>
                </a:lnTo>
                <a:lnTo>
                  <a:pt x="422767" y="72532"/>
                </a:lnTo>
                <a:lnTo>
                  <a:pt x="378103" y="37102"/>
                </a:lnTo>
                <a:lnTo>
                  <a:pt x="344048" y="19460"/>
                </a:lnTo>
                <a:lnTo>
                  <a:pt x="307165" y="7197"/>
                </a:lnTo>
                <a:lnTo>
                  <a:pt x="267961" y="820"/>
                </a:lnTo>
                <a:lnTo>
                  <a:pt x="247650" y="0"/>
                </a:lnTo>
                <a:close/>
              </a:path>
            </a:pathLst>
          </a:custGeom>
          <a:solidFill>
            <a:srgbClr val="9253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67117" y="1601131"/>
            <a:ext cx="306899" cy="3068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E1AB8C2-5DA8-72A1-5633-95EDF64C739F}"/>
              </a:ext>
            </a:extLst>
          </p:cNvPr>
          <p:cNvSpPr txBox="1"/>
          <p:nvPr/>
        </p:nvSpPr>
        <p:spPr>
          <a:xfrm>
            <a:off x="6532570" y="10293290"/>
            <a:ext cx="1170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chemeClr val="bg1"/>
                </a:solidFill>
              </a:rPr>
              <a:t>Kurmanji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ACEA5B6-28D7-80AC-5AE3-71A9BCC824AE}"/>
              </a:ext>
            </a:extLst>
          </p:cNvPr>
          <p:cNvGrpSpPr/>
          <p:nvPr/>
        </p:nvGrpSpPr>
        <p:grpSpPr>
          <a:xfrm>
            <a:off x="498781" y="6165501"/>
            <a:ext cx="6482715" cy="3341396"/>
            <a:chOff x="501182" y="5433894"/>
            <a:chExt cx="6482715" cy="3341396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2B4DDB1D-75A0-6CF7-6F86-DD48F1F9C90A}"/>
                </a:ext>
              </a:extLst>
            </p:cNvPr>
            <p:cNvGrpSpPr/>
            <p:nvPr/>
          </p:nvGrpSpPr>
          <p:grpSpPr>
            <a:xfrm>
              <a:off x="501182" y="5433894"/>
              <a:ext cx="6482715" cy="3211231"/>
              <a:chOff x="501182" y="5433894"/>
              <a:chExt cx="6482715" cy="3211231"/>
            </a:xfrm>
          </p:grpSpPr>
          <p:sp>
            <p:nvSpPr>
              <p:cNvPr id="4" name="object 4"/>
              <p:cNvSpPr txBox="1"/>
              <p:nvPr/>
            </p:nvSpPr>
            <p:spPr>
              <a:xfrm>
                <a:off x="501182" y="5433894"/>
                <a:ext cx="6482715" cy="80124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buClr>
                    <a:srgbClr val="9253A1"/>
                  </a:buClr>
                  <a:tabLst>
                    <a:tab pos="187960" algn="l"/>
                  </a:tabLst>
                </a:pPr>
                <a:r>
                  <a:rPr lang="en-US" sz="1200" b="1" spc="210" dirty="0">
                    <a:solidFill>
                      <a:srgbClr val="9253A1"/>
                    </a:solidFill>
                    <a:latin typeface="Calibri"/>
                    <a:cs typeface="Calibri"/>
                  </a:rPr>
                  <a:t>2. </a:t>
                </a:r>
                <a:r>
                  <a:rPr lang="en-US" sz="1200" b="1" spc="21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Ez</a:t>
                </a:r>
                <a:r>
                  <a:rPr lang="en-US" sz="1200" b="1" spc="210" dirty="0">
                    <a:solidFill>
                      <a:srgbClr val="9253A1"/>
                    </a:solidFill>
                    <a:latin typeface="Calibri"/>
                    <a:cs typeface="Calibri"/>
                  </a:rPr>
                  <a:t> ê </a:t>
                </a:r>
                <a:r>
                  <a:rPr lang="en-US" sz="1200" b="1" spc="21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kengê</a:t>
                </a:r>
                <a:r>
                  <a:rPr lang="en-US" sz="1200" b="1" spc="21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21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bikaribim</a:t>
                </a:r>
                <a:r>
                  <a:rPr lang="en-US" sz="1200" b="1" spc="21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21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alîkariya</a:t>
                </a:r>
                <a:r>
                  <a:rPr lang="en-US" sz="1200" b="1" spc="21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21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dravê</a:t>
                </a:r>
                <a:r>
                  <a:rPr lang="en-US" sz="1200" b="1" spc="21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21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xwe</a:t>
                </a:r>
                <a:r>
                  <a:rPr lang="en-US" sz="1200" b="1" spc="21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21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bistînim</a:t>
                </a:r>
                <a:r>
                  <a:rPr lang="en-US" sz="1200" b="1" spc="210" dirty="0">
                    <a:solidFill>
                      <a:srgbClr val="9253A1"/>
                    </a:solidFill>
                    <a:latin typeface="Calibri"/>
                    <a:cs typeface="Calibri"/>
                  </a:rPr>
                  <a:t>?</a:t>
                </a:r>
                <a:endParaRPr sz="1200" dirty="0">
                  <a:latin typeface="Calibri"/>
                  <a:cs typeface="Calibri"/>
                </a:endParaRPr>
              </a:p>
              <a:p>
                <a:pPr marL="400050" marR="377190" lvl="1" indent="-171450">
                  <a:lnSpc>
                    <a:spcPct val="116700"/>
                  </a:lnSpc>
                  <a:spcBef>
                    <a:spcPts val="259"/>
                  </a:spcBef>
                  <a:buClr>
                    <a:schemeClr val="tx1"/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372745" algn="l"/>
                  </a:tabLst>
                </a:pPr>
                <a:r>
                  <a:rPr lang="en-GB" sz="1000" spc="20" dirty="0" err="1">
                    <a:latin typeface="Century Gothic"/>
                  </a:rPr>
                  <a:t>Hûn</a:t>
                </a:r>
                <a:r>
                  <a:rPr lang="en-GB" sz="1000" spc="20" dirty="0">
                    <a:latin typeface="Century Gothic"/>
                  </a:rPr>
                  <a:t> ê li ser </a:t>
                </a:r>
                <a:r>
                  <a:rPr lang="en-GB" sz="1000" spc="20" dirty="0" err="1">
                    <a:latin typeface="Century Gothic"/>
                  </a:rPr>
                  <a:t>jimareya</a:t>
                </a:r>
                <a:r>
                  <a:rPr lang="en-GB" sz="1000" spc="20" dirty="0">
                    <a:latin typeface="Century Gothic"/>
                  </a:rPr>
                  <a:t> </a:t>
                </a:r>
                <a:r>
                  <a:rPr lang="en-GB" sz="1000" spc="20" dirty="0" err="1">
                    <a:latin typeface="Century Gothic"/>
                  </a:rPr>
                  <a:t>têlefona</a:t>
                </a:r>
                <a:r>
                  <a:rPr lang="en-GB" sz="1000" spc="20" dirty="0">
                    <a:latin typeface="Century Gothic"/>
                  </a:rPr>
                  <a:t> </a:t>
                </a:r>
                <a:r>
                  <a:rPr lang="en-GB" sz="1000" spc="20" dirty="0" err="1">
                    <a:latin typeface="Century Gothic"/>
                  </a:rPr>
                  <a:t>xweya</a:t>
                </a:r>
                <a:r>
                  <a:rPr lang="en-GB" sz="1000" spc="20" dirty="0">
                    <a:latin typeface="Century Gothic"/>
                  </a:rPr>
                  <a:t> </a:t>
                </a:r>
                <a:r>
                  <a:rPr lang="en-GB" sz="1000" spc="20" dirty="0" err="1">
                    <a:latin typeface="Century Gothic"/>
                  </a:rPr>
                  <a:t>desta</a:t>
                </a:r>
                <a:r>
                  <a:rPr lang="en-GB" sz="1000" spc="20" dirty="0">
                    <a:latin typeface="Century Gothic"/>
                  </a:rPr>
                  <a:t> </a:t>
                </a:r>
                <a:r>
                  <a:rPr lang="en-GB" sz="1000" spc="20" dirty="0" err="1">
                    <a:latin typeface="Century Gothic"/>
                  </a:rPr>
                  <a:t>peyamek</a:t>
                </a:r>
                <a:r>
                  <a:rPr lang="en-GB" sz="1000" spc="20" dirty="0">
                    <a:latin typeface="Century Gothic"/>
                  </a:rPr>
                  <a:t> SMS an Viber </a:t>
                </a:r>
                <a:r>
                  <a:rPr lang="en-GB" sz="1000" spc="20" dirty="0" err="1">
                    <a:latin typeface="Century Gothic"/>
                  </a:rPr>
                  <a:t>bistînin</a:t>
                </a:r>
                <a:r>
                  <a:rPr lang="en-GB" sz="1000" spc="20" dirty="0">
                    <a:latin typeface="Century Gothic"/>
                  </a:rPr>
                  <a:t> da </a:t>
                </a:r>
                <a:r>
                  <a:rPr lang="en-GB" sz="1000" spc="20" dirty="0" err="1">
                    <a:latin typeface="Century Gothic"/>
                  </a:rPr>
                  <a:t>ku</a:t>
                </a:r>
                <a:r>
                  <a:rPr lang="en-GB" sz="1000" spc="20" dirty="0">
                    <a:latin typeface="Century Gothic"/>
                  </a:rPr>
                  <a:t> </a:t>
                </a:r>
                <a:r>
                  <a:rPr lang="en-GB" sz="1000" spc="20" dirty="0" err="1">
                    <a:latin typeface="Century Gothic"/>
                  </a:rPr>
                  <a:t>agahdar</a:t>
                </a:r>
                <a:r>
                  <a:rPr lang="en-GB" sz="1000" spc="20" dirty="0">
                    <a:latin typeface="Century Gothic"/>
                  </a:rPr>
                  <a:t> </a:t>
                </a:r>
                <a:r>
                  <a:rPr lang="en-GB" sz="1000" spc="20" dirty="0" err="1">
                    <a:latin typeface="Century Gothic"/>
                  </a:rPr>
                  <a:t>bikin</a:t>
                </a:r>
                <a:r>
                  <a:rPr lang="en-GB" sz="1000" spc="20" dirty="0">
                    <a:latin typeface="Century Gothic"/>
                  </a:rPr>
                  <a:t> </a:t>
                </a:r>
                <a:r>
                  <a:rPr lang="en-GB" sz="1000" spc="20" dirty="0" err="1">
                    <a:latin typeface="Century Gothic"/>
                  </a:rPr>
                  <a:t>ku</a:t>
                </a:r>
                <a:r>
                  <a:rPr lang="en-GB" sz="1000" spc="20" dirty="0">
                    <a:latin typeface="Century Gothic"/>
                  </a:rPr>
                  <a:t> </a:t>
                </a:r>
                <a:r>
                  <a:rPr lang="en-GB" sz="1000" spc="20" dirty="0" err="1">
                    <a:latin typeface="Century Gothic"/>
                  </a:rPr>
                  <a:t>Alîkariya</a:t>
                </a:r>
                <a:r>
                  <a:rPr lang="en-GB" sz="1000" spc="20" dirty="0">
                    <a:latin typeface="Century Gothic"/>
                  </a:rPr>
                  <a:t> </a:t>
                </a:r>
                <a:r>
                  <a:rPr lang="en-GB" sz="1000" spc="20" dirty="0" err="1">
                    <a:latin typeface="Century Gothic"/>
                  </a:rPr>
                  <a:t>Diravî</a:t>
                </a:r>
                <a:r>
                  <a:rPr lang="en-GB" sz="1000" spc="20" dirty="0">
                    <a:latin typeface="Century Gothic"/>
                  </a:rPr>
                  <a:t> ji </a:t>
                </a:r>
                <a:r>
                  <a:rPr lang="en-GB" sz="1000" spc="20" dirty="0" err="1">
                    <a:latin typeface="Century Gothic"/>
                  </a:rPr>
                  <a:t>bo</a:t>
                </a:r>
                <a:r>
                  <a:rPr lang="en-GB" sz="1000" spc="20" dirty="0">
                    <a:latin typeface="Century Gothic"/>
                  </a:rPr>
                  <a:t> </a:t>
                </a:r>
                <a:r>
                  <a:rPr lang="en-GB" sz="1000" spc="20" dirty="0" err="1">
                    <a:latin typeface="Century Gothic"/>
                  </a:rPr>
                  <a:t>berhevkirinê</a:t>
                </a:r>
                <a:r>
                  <a:rPr lang="en-GB" sz="1000" spc="20" dirty="0">
                    <a:latin typeface="Century Gothic"/>
                  </a:rPr>
                  <a:t> di </a:t>
                </a:r>
                <a:r>
                  <a:rPr lang="en-GB" sz="1000" spc="20" dirty="0" err="1">
                    <a:latin typeface="Century Gothic"/>
                  </a:rPr>
                  <a:t>ajansên</a:t>
                </a:r>
                <a:r>
                  <a:rPr lang="en-GB" sz="1000" spc="20" dirty="0">
                    <a:latin typeface="Century Gothic"/>
                  </a:rPr>
                  <a:t> </a:t>
                </a:r>
                <a:r>
                  <a:rPr lang="en-GB" sz="1000" spc="20" dirty="0" err="1">
                    <a:latin typeface="Century Gothic"/>
                  </a:rPr>
                  <a:t>hevkar</a:t>
                </a:r>
                <a:r>
                  <a:rPr lang="en-GB" sz="1000" spc="20" dirty="0">
                    <a:latin typeface="Century Gothic"/>
                  </a:rPr>
                  <a:t> de </a:t>
                </a:r>
                <a:r>
                  <a:rPr lang="en-GB" sz="1000" spc="20" dirty="0" err="1">
                    <a:latin typeface="Century Gothic"/>
                  </a:rPr>
                  <a:t>heye</a:t>
                </a:r>
                <a:r>
                  <a:rPr lang="en-GB" sz="1000" spc="20" dirty="0">
                    <a:latin typeface="Century Gothic"/>
                  </a:rPr>
                  <a:t>.</a:t>
                </a:r>
              </a:p>
              <a:p>
                <a:pPr marL="400050" lvl="1" indent="-171450">
                  <a:lnSpc>
                    <a:spcPct val="100000"/>
                  </a:lnSpc>
                  <a:spcBef>
                    <a:spcPts val="480"/>
                  </a:spcBef>
                  <a:buClr>
                    <a:schemeClr val="tx1"/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372745" algn="l"/>
                  </a:tabLst>
                </a:pPr>
                <a:r>
                  <a:rPr lang="en-GB" sz="1000" b="1" spc="20" dirty="0">
                    <a:latin typeface="Century Gothic"/>
                  </a:rPr>
                  <a:t>Koda </a:t>
                </a:r>
                <a:r>
                  <a:rPr lang="en-GB" sz="1000" b="1" spc="20" dirty="0" err="1">
                    <a:latin typeface="Century Gothic"/>
                  </a:rPr>
                  <a:t>dravdana</a:t>
                </a:r>
                <a:r>
                  <a:rPr lang="en-GB" sz="1000" b="1" spc="20" dirty="0">
                    <a:latin typeface="Century Gothic"/>
                  </a:rPr>
                  <a:t> </a:t>
                </a:r>
                <a:r>
                  <a:rPr lang="en-GB" sz="1000" b="1" spc="20" dirty="0" err="1">
                    <a:latin typeface="Century Gothic"/>
                  </a:rPr>
                  <a:t>xwe</a:t>
                </a:r>
                <a:r>
                  <a:rPr lang="en-GB" sz="1000" b="1" spc="20" dirty="0">
                    <a:latin typeface="Century Gothic"/>
                  </a:rPr>
                  <a:t> parve </a:t>
                </a:r>
                <a:r>
                  <a:rPr lang="en-GB" sz="1000" b="1" spc="20" dirty="0" err="1">
                    <a:latin typeface="Century Gothic"/>
                  </a:rPr>
                  <a:t>nekin</a:t>
                </a:r>
                <a:r>
                  <a:rPr lang="en-GB" sz="1000" b="1" spc="20" dirty="0">
                    <a:latin typeface="Century Gothic"/>
                  </a:rPr>
                  <a:t>. </a:t>
                </a:r>
                <a:r>
                  <a:rPr lang="en-GB" sz="1000" spc="20" dirty="0" err="1">
                    <a:latin typeface="Century Gothic"/>
                  </a:rPr>
                  <a:t>Girîng</a:t>
                </a:r>
                <a:r>
                  <a:rPr lang="en-GB" sz="1000" spc="20" dirty="0">
                    <a:latin typeface="Century Gothic"/>
                  </a:rPr>
                  <a:t> e </a:t>
                </a:r>
                <a:r>
                  <a:rPr lang="en-GB" sz="1000" spc="20" dirty="0" err="1">
                    <a:latin typeface="Century Gothic"/>
                  </a:rPr>
                  <a:t>ku</a:t>
                </a:r>
                <a:r>
                  <a:rPr lang="en-GB" sz="1000" spc="20" dirty="0">
                    <a:latin typeface="Century Gothic"/>
                  </a:rPr>
                  <a:t> </a:t>
                </a:r>
                <a:r>
                  <a:rPr lang="en-GB" sz="1000" spc="20" dirty="0" err="1">
                    <a:latin typeface="Century Gothic"/>
                  </a:rPr>
                  <a:t>ev</a:t>
                </a:r>
                <a:r>
                  <a:rPr lang="en-GB" sz="1000" spc="20" dirty="0">
                    <a:latin typeface="Century Gothic"/>
                  </a:rPr>
                  <a:t> </a:t>
                </a:r>
                <a:r>
                  <a:rPr lang="en-GB" sz="1000" spc="20" dirty="0" err="1">
                    <a:latin typeface="Century Gothic"/>
                  </a:rPr>
                  <a:t>agahî</a:t>
                </a:r>
                <a:r>
                  <a:rPr lang="en-GB" sz="1000" spc="20" dirty="0">
                    <a:latin typeface="Century Gothic"/>
                  </a:rPr>
                  <a:t> </a:t>
                </a:r>
                <a:r>
                  <a:rPr lang="en-GB" sz="1000" spc="20" dirty="0" err="1">
                    <a:latin typeface="Century Gothic"/>
                  </a:rPr>
                  <a:t>veşartî</a:t>
                </a:r>
                <a:r>
                  <a:rPr lang="en-GB" sz="1000" spc="20" dirty="0">
                    <a:latin typeface="Century Gothic"/>
                  </a:rPr>
                  <a:t> </a:t>
                </a:r>
                <a:r>
                  <a:rPr lang="en-GB" sz="1000" spc="20" dirty="0" err="1">
                    <a:latin typeface="Century Gothic"/>
                  </a:rPr>
                  <a:t>bimîne</a:t>
                </a:r>
                <a:r>
                  <a:rPr lang="en-GB" sz="1000" spc="20" dirty="0">
                    <a:latin typeface="Century Gothic"/>
                  </a:rPr>
                  <a:t>. Bi </a:t>
                </a:r>
                <a:r>
                  <a:rPr lang="en-GB" sz="1000" spc="20" dirty="0" err="1">
                    <a:latin typeface="Century Gothic"/>
                  </a:rPr>
                  <a:t>kesî</a:t>
                </a:r>
                <a:r>
                  <a:rPr lang="en-GB" sz="1000" spc="20" dirty="0">
                    <a:latin typeface="Century Gothic"/>
                  </a:rPr>
                  <a:t> re parve </a:t>
                </a:r>
                <a:r>
                  <a:rPr lang="en-GB" sz="1000" spc="20" dirty="0" err="1">
                    <a:latin typeface="Century Gothic"/>
                  </a:rPr>
                  <a:t>nekin</a:t>
                </a:r>
                <a:r>
                  <a:rPr lang="en-GB" sz="1000" spc="20" dirty="0">
                    <a:latin typeface="Century Gothic"/>
                  </a:rPr>
                  <a:t>.</a:t>
                </a:r>
              </a:p>
            </p:txBody>
          </p:sp>
          <p:sp>
            <p:nvSpPr>
              <p:cNvPr id="32" name="object 4">
                <a:extLst>
                  <a:ext uri="{FF2B5EF4-FFF2-40B4-BE49-F238E27FC236}">
                    <a16:creationId xmlns:a16="http://schemas.microsoft.com/office/drawing/2014/main" id="{22C482E9-B026-D32E-98FE-052413F5A0DA}"/>
                  </a:ext>
                </a:extLst>
              </p:cNvPr>
              <p:cNvSpPr txBox="1"/>
              <p:nvPr/>
            </p:nvSpPr>
            <p:spPr>
              <a:xfrm>
                <a:off x="511887" y="6436828"/>
                <a:ext cx="6418580" cy="2208297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buClr>
                    <a:srgbClr val="9253A1"/>
                  </a:buClr>
                  <a:tabLst>
                    <a:tab pos="189230" algn="l"/>
                  </a:tabLst>
                </a:pP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3.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Ez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çawa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dikarim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alîkariya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aborî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ji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ajansên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hevkar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wergirim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?</a:t>
                </a:r>
              </a:p>
              <a:p>
                <a:pPr marL="0" marR="5080" lvl="1">
                  <a:spcBef>
                    <a:spcPts val="280"/>
                  </a:spcBef>
                  <a:buClr>
                    <a:srgbClr val="9253A1"/>
                  </a:buClr>
                  <a:buSzPct val="80000"/>
                  <a:tabLst>
                    <a:tab pos="189230" algn="l"/>
                  </a:tabLst>
                </a:pPr>
                <a:r>
                  <a:rPr lang="en-US" sz="1000" spc="20" dirty="0">
                    <a:latin typeface="Century Gothic"/>
                  </a:rPr>
                  <a:t>Dema </a:t>
                </a:r>
                <a:r>
                  <a:rPr lang="en-US" sz="1000" spc="20" dirty="0" err="1">
                    <a:latin typeface="Century Gothic"/>
                  </a:rPr>
                  <a:t>ku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drav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çû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hesabê</a:t>
                </a:r>
                <a:r>
                  <a:rPr lang="en-US" sz="1000" spc="20" dirty="0">
                    <a:latin typeface="Century Gothic"/>
                  </a:rPr>
                  <a:t> we, </a:t>
                </a:r>
                <a:r>
                  <a:rPr lang="en-US" sz="1000" spc="20" dirty="0" err="1">
                    <a:latin typeface="Century Gothic"/>
                  </a:rPr>
                  <a:t>hûn</a:t>
                </a:r>
                <a:r>
                  <a:rPr lang="en-US" sz="1000" spc="20" dirty="0">
                    <a:latin typeface="Century Gothic"/>
                  </a:rPr>
                  <a:t> ê ji </a:t>
                </a:r>
                <a:r>
                  <a:rPr lang="en-US" sz="1000" spc="20" dirty="0" err="1">
                    <a:latin typeface="Century Gothic"/>
                  </a:rPr>
                  <a:t>bo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têlefona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xwe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kodek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dravdanê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bistînin</a:t>
                </a:r>
                <a:r>
                  <a:rPr lang="en-US" sz="1000" spc="20" dirty="0">
                    <a:latin typeface="Century Gothic"/>
                  </a:rPr>
                  <a:t>. </a:t>
                </a:r>
                <a:r>
                  <a:rPr lang="en-US" sz="1000" spc="20" dirty="0" err="1">
                    <a:latin typeface="Century Gothic"/>
                  </a:rPr>
                  <a:t>Pêdivî</a:t>
                </a:r>
                <a:r>
                  <a:rPr lang="en-US" sz="1000" spc="20" dirty="0">
                    <a:latin typeface="Century Gothic"/>
                  </a:rPr>
                  <a:t> ye </a:t>
                </a:r>
                <a:r>
                  <a:rPr lang="en-US" sz="1000" spc="20" dirty="0" err="1">
                    <a:latin typeface="Century Gothic"/>
                  </a:rPr>
                  <a:t>ku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hûn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vê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kodê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digel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belgeya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nasnameya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xweya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fermî</a:t>
                </a:r>
                <a:r>
                  <a:rPr lang="en-US" sz="1000" spc="20" dirty="0">
                    <a:latin typeface="Century Gothic"/>
                  </a:rPr>
                  <a:t>, ji </a:t>
                </a:r>
                <a:r>
                  <a:rPr lang="en-US" sz="1000" b="1" spc="20" dirty="0" err="1">
                    <a:latin typeface="Century Gothic"/>
                  </a:rPr>
                  <a:t>ajansa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hevkar</a:t>
                </a:r>
                <a:r>
                  <a:rPr lang="en-US" sz="1000" spc="20" dirty="0">
                    <a:latin typeface="Century Gothic"/>
                  </a:rPr>
                  <a:t> re </a:t>
                </a:r>
                <a:r>
                  <a:rPr lang="en-US" sz="1000" spc="20" dirty="0" err="1">
                    <a:latin typeface="Century Gothic"/>
                  </a:rPr>
                  <a:t>peyda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bikin</a:t>
                </a:r>
                <a:r>
                  <a:rPr lang="en-US" sz="1000" spc="20" dirty="0">
                    <a:latin typeface="Century Gothic"/>
                  </a:rPr>
                  <a:t> da </a:t>
                </a:r>
                <a:r>
                  <a:rPr lang="en-US" sz="1000" spc="20" dirty="0" err="1">
                    <a:latin typeface="Century Gothic"/>
                  </a:rPr>
                  <a:t>ku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tevkariyên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xwe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yên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darayî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werbigirin</a:t>
                </a:r>
                <a:r>
                  <a:rPr lang="en-US" sz="1000" spc="20" dirty="0">
                    <a:latin typeface="Century Gothic"/>
                  </a:rPr>
                  <a:t>. </a:t>
                </a:r>
                <a:r>
                  <a:rPr lang="en-US" sz="1000" spc="20" dirty="0" err="1">
                    <a:latin typeface="Century Gothic"/>
                  </a:rPr>
                  <a:t>Feydeyên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drav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tenê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dikare</a:t>
                </a:r>
                <a:r>
                  <a:rPr lang="en-US" sz="1000" b="1" spc="20" dirty="0">
                    <a:latin typeface="Century Gothic"/>
                  </a:rPr>
                  <a:t> ji </a:t>
                </a:r>
                <a:r>
                  <a:rPr lang="en-US" sz="1000" b="1" spc="20" dirty="0" err="1">
                    <a:latin typeface="Century Gothic"/>
                  </a:rPr>
                  <a:t>hêla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wergirê</a:t>
                </a:r>
                <a:r>
                  <a:rPr lang="en-US" sz="1000" b="1" spc="20" dirty="0">
                    <a:latin typeface="Century Gothic"/>
                  </a:rPr>
                  <a:t> voucher </a:t>
                </a:r>
                <a:r>
                  <a:rPr lang="en-US" sz="1000" b="1" spc="20" dirty="0" err="1">
                    <a:latin typeface="Century Gothic"/>
                  </a:rPr>
                  <a:t>bixwe</a:t>
                </a:r>
                <a:r>
                  <a:rPr lang="en-US" sz="1000" b="1" spc="20" dirty="0">
                    <a:latin typeface="Century Gothic"/>
                  </a:rPr>
                  <a:t>,</a:t>
                </a:r>
                <a:r>
                  <a:rPr lang="en-US" sz="1000" spc="20" dirty="0">
                    <a:latin typeface="Century Gothic"/>
                  </a:rPr>
                  <a:t> ne ji </a:t>
                </a:r>
                <a:r>
                  <a:rPr lang="en-US" sz="1000" spc="20" dirty="0" err="1">
                    <a:latin typeface="Century Gothic"/>
                  </a:rPr>
                  <a:t>hêla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kesek</a:t>
                </a:r>
                <a:r>
                  <a:rPr lang="en-US" sz="1000" spc="20" dirty="0">
                    <a:latin typeface="Century Gothic"/>
                  </a:rPr>
                  <a:t> din </a:t>
                </a:r>
                <a:r>
                  <a:rPr lang="en-US" sz="1000" spc="20" dirty="0" err="1">
                    <a:latin typeface="Century Gothic"/>
                  </a:rPr>
                  <a:t>ve</a:t>
                </a:r>
                <a:r>
                  <a:rPr lang="en-US" sz="1000" spc="20" dirty="0">
                    <a:latin typeface="Century Gothic"/>
                  </a:rPr>
                  <a:t> were </a:t>
                </a:r>
                <a:r>
                  <a:rPr lang="en-US" sz="1000" spc="20" dirty="0" err="1">
                    <a:latin typeface="Century Gothic"/>
                  </a:rPr>
                  <a:t>wergirtin</a:t>
                </a:r>
                <a:r>
                  <a:rPr lang="en-US" sz="1000" spc="20" dirty="0">
                    <a:latin typeface="Century Gothic"/>
                  </a:rPr>
                  <a:t>.</a:t>
                </a:r>
                <a:endParaRPr lang="en-US" sz="1200" b="1" spc="130" dirty="0">
                  <a:solidFill>
                    <a:srgbClr val="9253A1"/>
                  </a:solidFill>
                  <a:latin typeface="Calibri"/>
                  <a:cs typeface="Calibri"/>
                </a:endParaRPr>
              </a:p>
              <a:p>
                <a:pPr marL="0" marR="5080" lvl="1">
                  <a:spcBef>
                    <a:spcPts val="280"/>
                  </a:spcBef>
                  <a:buClr>
                    <a:srgbClr val="9253A1"/>
                  </a:buClr>
                  <a:buSzPct val="80000"/>
                  <a:tabLst>
                    <a:tab pos="189230" algn="l"/>
                  </a:tabLst>
                </a:pP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4. Ger min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koda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dravdana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xwe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nestanda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,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koda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xwe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winda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kir, an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ajans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girtî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be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ez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dikarim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çi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bikim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?</a:t>
                </a:r>
              </a:p>
              <a:p>
                <a:pPr marL="0" marR="5080" lvl="1">
                  <a:spcBef>
                    <a:spcPts val="280"/>
                  </a:spcBef>
                  <a:buClr>
                    <a:srgbClr val="9253A1"/>
                  </a:buClr>
                  <a:buSzPct val="80000"/>
                  <a:tabLst>
                    <a:tab pos="189230" algn="l"/>
                  </a:tabLst>
                </a:pPr>
                <a:r>
                  <a:rPr lang="en-US" sz="1000" b="1" spc="20" dirty="0">
                    <a:latin typeface="Century Gothic"/>
                  </a:rPr>
                  <a:t>Ji </a:t>
                </a:r>
                <a:r>
                  <a:rPr lang="en-US" sz="1000" b="1" spc="20" dirty="0" err="1">
                    <a:latin typeface="Century Gothic"/>
                  </a:rPr>
                  <a:t>kerema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xwe</a:t>
                </a:r>
                <a:r>
                  <a:rPr lang="en-US" sz="1000" b="1" spc="20" dirty="0">
                    <a:latin typeface="Century Gothic"/>
                  </a:rPr>
                  <a:t> bi </a:t>
                </a:r>
                <a:r>
                  <a:rPr lang="en-US" sz="1000" b="1" spc="20" dirty="0" err="1">
                    <a:latin typeface="Century Gothic"/>
                  </a:rPr>
                  <a:t>Xeta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Alîkariyê</a:t>
                </a:r>
                <a:r>
                  <a:rPr lang="en-US" sz="1000" b="1" spc="20" dirty="0">
                    <a:latin typeface="Century Gothic"/>
                  </a:rPr>
                  <a:t> re </a:t>
                </a:r>
                <a:r>
                  <a:rPr lang="en-US" sz="1000" b="1" spc="20" dirty="0" err="1">
                    <a:latin typeface="Century Gothic"/>
                  </a:rPr>
                  <a:t>têkilî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daynin</a:t>
                </a:r>
                <a:r>
                  <a:rPr lang="en-US" sz="1000" b="1" spc="20" dirty="0">
                    <a:latin typeface="Century Gothic"/>
                  </a:rPr>
                  <a:t>:</a:t>
                </a:r>
              </a:p>
              <a:p>
                <a:pPr marL="0" marR="5080" lvl="1">
                  <a:spcBef>
                    <a:spcPts val="280"/>
                  </a:spcBef>
                  <a:buClr>
                    <a:srgbClr val="9253A1"/>
                  </a:buClr>
                  <a:buSzPct val="80000"/>
                  <a:tabLst>
                    <a:tab pos="189230" algn="l"/>
                  </a:tabLst>
                </a:pPr>
                <a:endParaRPr lang="en-US" sz="1000" b="1" spc="20" dirty="0">
                  <a:latin typeface="Century Gothic"/>
                </a:endParaRPr>
              </a:p>
              <a:p>
                <a:pPr marL="0" marR="5080" lvl="1">
                  <a:spcBef>
                    <a:spcPts val="280"/>
                  </a:spcBef>
                  <a:buClr>
                    <a:srgbClr val="9253A1"/>
                  </a:buClr>
                  <a:buSzPct val="80000"/>
                  <a:tabLst>
                    <a:tab pos="189230" algn="l"/>
                  </a:tabLst>
                </a:pPr>
                <a:endParaRPr lang="en-US" sz="1000" b="1" spc="20" dirty="0">
                  <a:latin typeface="Century Gothic"/>
                </a:endParaRPr>
              </a:p>
              <a:p>
                <a:pPr marL="0" marR="5080" lvl="1">
                  <a:spcBef>
                    <a:spcPts val="280"/>
                  </a:spcBef>
                  <a:buClr>
                    <a:srgbClr val="9253A1"/>
                  </a:buClr>
                  <a:buSzPct val="80000"/>
                  <a:tabLst>
                    <a:tab pos="189230" algn="l"/>
                  </a:tabLst>
                </a:pPr>
                <a:endParaRPr lang="en-US" sz="1000" b="1" spc="20" dirty="0">
                  <a:latin typeface="Century Gothic"/>
                </a:endParaRPr>
              </a:p>
              <a:p>
                <a:pPr marL="0" marR="5080" lvl="1">
                  <a:spcBef>
                    <a:spcPts val="280"/>
                  </a:spcBef>
                  <a:buClr>
                    <a:srgbClr val="9253A1"/>
                  </a:buClr>
                  <a:buSzPct val="80000"/>
                  <a:tabLst>
                    <a:tab pos="189230" algn="l"/>
                  </a:tabLst>
                </a:pPr>
                <a:endParaRPr lang="en-US" sz="1000" b="1" spc="20" dirty="0">
                  <a:latin typeface="Century Gothic"/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80D93ACC-45D7-5430-96B9-74C51543A7FF}"/>
                </a:ext>
              </a:extLst>
            </p:cNvPr>
            <p:cNvGrpSpPr/>
            <p:nvPr/>
          </p:nvGrpSpPr>
          <p:grpSpPr>
            <a:xfrm>
              <a:off x="505972" y="7876727"/>
              <a:ext cx="6477925" cy="898563"/>
              <a:chOff x="487937" y="2804706"/>
              <a:chExt cx="6477925" cy="898563"/>
            </a:xfrm>
          </p:grpSpPr>
          <p:sp>
            <p:nvSpPr>
              <p:cNvPr id="34" name="object 27">
                <a:extLst>
                  <a:ext uri="{FF2B5EF4-FFF2-40B4-BE49-F238E27FC236}">
                    <a16:creationId xmlns:a16="http://schemas.microsoft.com/office/drawing/2014/main" id="{ED9921CE-78A9-C333-8718-42E043362C8A}"/>
                  </a:ext>
                </a:extLst>
              </p:cNvPr>
              <p:cNvSpPr/>
              <p:nvPr/>
            </p:nvSpPr>
            <p:spPr>
              <a:xfrm>
                <a:off x="3328463" y="3006004"/>
                <a:ext cx="45719" cy="697265"/>
              </a:xfrm>
              <a:custGeom>
                <a:avLst/>
                <a:gdLst/>
                <a:ahLst/>
                <a:cxnLst/>
                <a:rect l="l" t="t" r="r" b="b"/>
                <a:pathLst>
                  <a:path h="513079">
                    <a:moveTo>
                      <a:pt x="0" y="0"/>
                    </a:moveTo>
                    <a:lnTo>
                      <a:pt x="0" y="512775"/>
                    </a:lnTo>
                  </a:path>
                </a:pathLst>
              </a:custGeom>
              <a:ln w="12700">
                <a:solidFill>
                  <a:srgbClr val="9253A1"/>
                </a:solidFill>
                <a:prstDash val="dash"/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345C1AD3-5071-2D37-C431-55B52D887A12}"/>
                  </a:ext>
                </a:extLst>
              </p:cNvPr>
              <p:cNvGrpSpPr/>
              <p:nvPr/>
            </p:nvGrpSpPr>
            <p:grpSpPr>
              <a:xfrm>
                <a:off x="487937" y="3027720"/>
                <a:ext cx="586105" cy="586105"/>
                <a:chOff x="494978" y="3248807"/>
                <a:chExt cx="586105" cy="586105"/>
              </a:xfrm>
            </p:grpSpPr>
            <p:sp>
              <p:nvSpPr>
                <p:cNvPr id="42" name="object 90">
                  <a:extLst>
                    <a:ext uri="{FF2B5EF4-FFF2-40B4-BE49-F238E27FC236}">
                      <a16:creationId xmlns:a16="http://schemas.microsoft.com/office/drawing/2014/main" id="{93F10666-7E1D-DB1D-3ADE-EC81B5837F59}"/>
                    </a:ext>
                  </a:extLst>
                </p:cNvPr>
                <p:cNvSpPr/>
                <p:nvPr/>
              </p:nvSpPr>
              <p:spPr>
                <a:xfrm>
                  <a:off x="494978" y="3248807"/>
                  <a:ext cx="586105" cy="5861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6105" h="586104">
                      <a:moveTo>
                        <a:pt x="292976" y="0"/>
                      </a:moveTo>
                      <a:lnTo>
                        <a:pt x="245456" y="3834"/>
                      </a:lnTo>
                      <a:lnTo>
                        <a:pt x="200376" y="14935"/>
                      </a:lnTo>
                      <a:lnTo>
                        <a:pt x="158340" y="32700"/>
                      </a:lnTo>
                      <a:lnTo>
                        <a:pt x="119951" y="56525"/>
                      </a:lnTo>
                      <a:lnTo>
                        <a:pt x="85813" y="85807"/>
                      </a:lnTo>
                      <a:lnTo>
                        <a:pt x="56529" y="119943"/>
                      </a:lnTo>
                      <a:lnTo>
                        <a:pt x="32703" y="158330"/>
                      </a:lnTo>
                      <a:lnTo>
                        <a:pt x="14936" y="200364"/>
                      </a:lnTo>
                      <a:lnTo>
                        <a:pt x="3834" y="245443"/>
                      </a:lnTo>
                      <a:lnTo>
                        <a:pt x="0" y="292963"/>
                      </a:lnTo>
                      <a:lnTo>
                        <a:pt x="971" y="316992"/>
                      </a:lnTo>
                      <a:lnTo>
                        <a:pt x="8515" y="363370"/>
                      </a:lnTo>
                      <a:lnTo>
                        <a:pt x="23024" y="407005"/>
                      </a:lnTo>
                      <a:lnTo>
                        <a:pt x="43896" y="447292"/>
                      </a:lnTo>
                      <a:lnTo>
                        <a:pt x="70527" y="483631"/>
                      </a:lnTo>
                      <a:lnTo>
                        <a:pt x="102313" y="515416"/>
                      </a:lnTo>
                      <a:lnTo>
                        <a:pt x="138652" y="542046"/>
                      </a:lnTo>
                      <a:lnTo>
                        <a:pt x="178940" y="562916"/>
                      </a:lnTo>
                      <a:lnTo>
                        <a:pt x="222573" y="577425"/>
                      </a:lnTo>
                      <a:lnTo>
                        <a:pt x="268948" y="584968"/>
                      </a:lnTo>
                      <a:lnTo>
                        <a:pt x="292976" y="585939"/>
                      </a:lnTo>
                      <a:lnTo>
                        <a:pt x="317003" y="584968"/>
                      </a:lnTo>
                      <a:lnTo>
                        <a:pt x="363379" y="577425"/>
                      </a:lnTo>
                      <a:lnTo>
                        <a:pt x="407012" y="562916"/>
                      </a:lnTo>
                      <a:lnTo>
                        <a:pt x="447300" y="542046"/>
                      </a:lnTo>
                      <a:lnTo>
                        <a:pt x="483638" y="515416"/>
                      </a:lnTo>
                      <a:lnTo>
                        <a:pt x="515425" y="483631"/>
                      </a:lnTo>
                      <a:lnTo>
                        <a:pt x="542056" y="447292"/>
                      </a:lnTo>
                      <a:lnTo>
                        <a:pt x="562927" y="407005"/>
                      </a:lnTo>
                      <a:lnTo>
                        <a:pt x="577437" y="363370"/>
                      </a:lnTo>
                      <a:lnTo>
                        <a:pt x="584981" y="316992"/>
                      </a:lnTo>
                      <a:lnTo>
                        <a:pt x="585952" y="292963"/>
                      </a:lnTo>
                      <a:lnTo>
                        <a:pt x="584981" y="268936"/>
                      </a:lnTo>
                      <a:lnTo>
                        <a:pt x="577437" y="222561"/>
                      </a:lnTo>
                      <a:lnTo>
                        <a:pt x="562927" y="178929"/>
                      </a:lnTo>
                      <a:lnTo>
                        <a:pt x="542056" y="138643"/>
                      </a:lnTo>
                      <a:lnTo>
                        <a:pt x="515425" y="102306"/>
                      </a:lnTo>
                      <a:lnTo>
                        <a:pt x="483638" y="70522"/>
                      </a:lnTo>
                      <a:lnTo>
                        <a:pt x="447300" y="43892"/>
                      </a:lnTo>
                      <a:lnTo>
                        <a:pt x="407012" y="23022"/>
                      </a:lnTo>
                      <a:lnTo>
                        <a:pt x="363379" y="8514"/>
                      </a:lnTo>
                      <a:lnTo>
                        <a:pt x="317003" y="971"/>
                      </a:lnTo>
                      <a:lnTo>
                        <a:pt x="292976" y="0"/>
                      </a:lnTo>
                      <a:close/>
                    </a:path>
                  </a:pathLst>
                </a:custGeom>
                <a:solidFill>
                  <a:srgbClr val="00468B"/>
                </a:solidFill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43" name="object 91">
                  <a:extLst>
                    <a:ext uri="{FF2B5EF4-FFF2-40B4-BE49-F238E27FC236}">
                      <a16:creationId xmlns:a16="http://schemas.microsoft.com/office/drawing/2014/main" id="{00B2B820-AE1B-51C2-D1A4-E876B0370FAE}"/>
                    </a:ext>
                  </a:extLst>
                </p:cNvPr>
                <p:cNvSpPr/>
                <p:nvPr/>
              </p:nvSpPr>
              <p:spPr>
                <a:xfrm>
                  <a:off x="612135" y="3295479"/>
                  <a:ext cx="351790" cy="4927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1790" h="492760">
                      <a:moveTo>
                        <a:pt x="189976" y="0"/>
                      </a:moveTo>
                      <a:lnTo>
                        <a:pt x="38072" y="50876"/>
                      </a:lnTo>
                      <a:lnTo>
                        <a:pt x="1681" y="73569"/>
                      </a:lnTo>
                      <a:lnTo>
                        <a:pt x="0" y="81116"/>
                      </a:lnTo>
                      <a:lnTo>
                        <a:pt x="771" y="90514"/>
                      </a:lnTo>
                      <a:lnTo>
                        <a:pt x="124819" y="436385"/>
                      </a:lnTo>
                      <a:lnTo>
                        <a:pt x="142321" y="478820"/>
                      </a:lnTo>
                      <a:lnTo>
                        <a:pt x="161615" y="492244"/>
                      </a:lnTo>
                      <a:lnTo>
                        <a:pt x="171015" y="491471"/>
                      </a:lnTo>
                      <a:lnTo>
                        <a:pt x="182818" y="488501"/>
                      </a:lnTo>
                      <a:lnTo>
                        <a:pt x="197574" y="483593"/>
                      </a:lnTo>
                      <a:lnTo>
                        <a:pt x="313519" y="441372"/>
                      </a:lnTo>
                      <a:lnTo>
                        <a:pt x="316353" y="440233"/>
                      </a:lnTo>
                      <a:lnTo>
                        <a:pt x="149965" y="440233"/>
                      </a:lnTo>
                      <a:lnTo>
                        <a:pt x="134496" y="397726"/>
                      </a:lnTo>
                      <a:lnTo>
                        <a:pt x="175516" y="382804"/>
                      </a:lnTo>
                      <a:lnTo>
                        <a:pt x="129061" y="382804"/>
                      </a:lnTo>
                      <a:lnTo>
                        <a:pt x="113592" y="340297"/>
                      </a:lnTo>
                      <a:lnTo>
                        <a:pt x="154580" y="325374"/>
                      </a:lnTo>
                      <a:lnTo>
                        <a:pt x="108169" y="325374"/>
                      </a:lnTo>
                      <a:lnTo>
                        <a:pt x="92688" y="282855"/>
                      </a:lnTo>
                      <a:lnTo>
                        <a:pt x="138420" y="266218"/>
                      </a:lnTo>
                      <a:lnTo>
                        <a:pt x="157219" y="266218"/>
                      </a:lnTo>
                      <a:lnTo>
                        <a:pt x="155019" y="260172"/>
                      </a:lnTo>
                      <a:lnTo>
                        <a:pt x="198553" y="244331"/>
                      </a:lnTo>
                      <a:lnTo>
                        <a:pt x="112839" y="244331"/>
                      </a:lnTo>
                      <a:lnTo>
                        <a:pt x="98090" y="242383"/>
                      </a:lnTo>
                      <a:lnTo>
                        <a:pt x="67812" y="213864"/>
                      </a:lnTo>
                      <a:lnTo>
                        <a:pt x="37582" y="131445"/>
                      </a:lnTo>
                      <a:lnTo>
                        <a:pt x="33840" y="113408"/>
                      </a:lnTo>
                      <a:lnTo>
                        <a:pt x="35788" y="98658"/>
                      </a:lnTo>
                      <a:lnTo>
                        <a:pt x="64307" y="68381"/>
                      </a:lnTo>
                      <a:lnTo>
                        <a:pt x="143437" y="39345"/>
                      </a:lnTo>
                      <a:lnTo>
                        <a:pt x="161475" y="35603"/>
                      </a:lnTo>
                      <a:lnTo>
                        <a:pt x="219227" y="35603"/>
                      </a:lnTo>
                      <a:lnTo>
                        <a:pt x="214566" y="24009"/>
                      </a:lnTo>
                      <a:lnTo>
                        <a:pt x="209266" y="13428"/>
                      </a:lnTo>
                      <a:lnTo>
                        <a:pt x="203768" y="6071"/>
                      </a:lnTo>
                      <a:lnTo>
                        <a:pt x="197522" y="1680"/>
                      </a:lnTo>
                      <a:lnTo>
                        <a:pt x="189976" y="0"/>
                      </a:lnTo>
                      <a:close/>
                    </a:path>
                    <a:path w="351790" h="492760">
                      <a:moveTo>
                        <a:pt x="199028" y="381089"/>
                      </a:moveTo>
                      <a:lnTo>
                        <a:pt x="180229" y="381089"/>
                      </a:lnTo>
                      <a:lnTo>
                        <a:pt x="195697" y="423596"/>
                      </a:lnTo>
                      <a:lnTo>
                        <a:pt x="149965" y="440233"/>
                      </a:lnTo>
                      <a:lnTo>
                        <a:pt x="316353" y="440233"/>
                      </a:lnTo>
                      <a:lnTo>
                        <a:pt x="327578" y="435719"/>
                      </a:lnTo>
                      <a:lnTo>
                        <a:pt x="338157" y="430418"/>
                      </a:lnTo>
                      <a:lnTo>
                        <a:pt x="345513" y="424920"/>
                      </a:lnTo>
                      <a:lnTo>
                        <a:pt x="349902" y="418672"/>
                      </a:lnTo>
                      <a:lnTo>
                        <a:pt x="350152" y="417551"/>
                      </a:lnTo>
                      <a:lnTo>
                        <a:pt x="212296" y="417551"/>
                      </a:lnTo>
                      <a:lnTo>
                        <a:pt x="199028" y="381089"/>
                      </a:lnTo>
                      <a:close/>
                    </a:path>
                    <a:path w="351790" h="492760">
                      <a:moveTo>
                        <a:pt x="261342" y="358394"/>
                      </a:moveTo>
                      <a:lnTo>
                        <a:pt x="242548" y="358394"/>
                      </a:lnTo>
                      <a:lnTo>
                        <a:pt x="258029" y="400914"/>
                      </a:lnTo>
                      <a:lnTo>
                        <a:pt x="212296" y="417551"/>
                      </a:lnTo>
                      <a:lnTo>
                        <a:pt x="350152" y="417551"/>
                      </a:lnTo>
                      <a:lnTo>
                        <a:pt x="351582" y="411124"/>
                      </a:lnTo>
                      <a:lnTo>
                        <a:pt x="350809" y="401725"/>
                      </a:lnTo>
                      <a:lnTo>
                        <a:pt x="349083" y="394869"/>
                      </a:lnTo>
                      <a:lnTo>
                        <a:pt x="274615" y="394869"/>
                      </a:lnTo>
                      <a:lnTo>
                        <a:pt x="261342" y="358394"/>
                      </a:lnTo>
                      <a:close/>
                    </a:path>
                    <a:path w="351790" h="492760">
                      <a:moveTo>
                        <a:pt x="328623" y="335712"/>
                      </a:moveTo>
                      <a:lnTo>
                        <a:pt x="304879" y="335712"/>
                      </a:lnTo>
                      <a:lnTo>
                        <a:pt x="320348" y="378219"/>
                      </a:lnTo>
                      <a:lnTo>
                        <a:pt x="274615" y="394869"/>
                      </a:lnTo>
                      <a:lnTo>
                        <a:pt x="349083" y="394869"/>
                      </a:lnTo>
                      <a:lnTo>
                        <a:pt x="347839" y="389924"/>
                      </a:lnTo>
                      <a:lnTo>
                        <a:pt x="342885" y="375044"/>
                      </a:lnTo>
                      <a:lnTo>
                        <a:pt x="337137" y="359105"/>
                      </a:lnTo>
                      <a:lnTo>
                        <a:pt x="328623" y="335712"/>
                      </a:lnTo>
                      <a:close/>
                    </a:path>
                    <a:path w="351790" h="492760">
                      <a:moveTo>
                        <a:pt x="178119" y="323647"/>
                      </a:moveTo>
                      <a:lnTo>
                        <a:pt x="159325" y="323647"/>
                      </a:lnTo>
                      <a:lnTo>
                        <a:pt x="174793" y="366154"/>
                      </a:lnTo>
                      <a:lnTo>
                        <a:pt x="129061" y="382804"/>
                      </a:lnTo>
                      <a:lnTo>
                        <a:pt x="175516" y="382804"/>
                      </a:lnTo>
                      <a:lnTo>
                        <a:pt x="180229" y="381089"/>
                      </a:lnTo>
                      <a:lnTo>
                        <a:pt x="199028" y="381089"/>
                      </a:lnTo>
                      <a:lnTo>
                        <a:pt x="196828" y="375044"/>
                      </a:lnTo>
                      <a:lnTo>
                        <a:pt x="237805" y="360121"/>
                      </a:lnTo>
                      <a:lnTo>
                        <a:pt x="191392" y="360121"/>
                      </a:lnTo>
                      <a:lnTo>
                        <a:pt x="178119" y="323647"/>
                      </a:lnTo>
                      <a:close/>
                    </a:path>
                    <a:path w="351790" h="492760">
                      <a:moveTo>
                        <a:pt x="240438" y="300965"/>
                      </a:moveTo>
                      <a:lnTo>
                        <a:pt x="221644" y="300965"/>
                      </a:lnTo>
                      <a:lnTo>
                        <a:pt x="237125" y="343472"/>
                      </a:lnTo>
                      <a:lnTo>
                        <a:pt x="191392" y="360121"/>
                      </a:lnTo>
                      <a:lnTo>
                        <a:pt x="237805" y="360121"/>
                      </a:lnTo>
                      <a:lnTo>
                        <a:pt x="242548" y="358394"/>
                      </a:lnTo>
                      <a:lnTo>
                        <a:pt x="261342" y="358394"/>
                      </a:lnTo>
                      <a:lnTo>
                        <a:pt x="259147" y="352362"/>
                      </a:lnTo>
                      <a:lnTo>
                        <a:pt x="300135" y="337439"/>
                      </a:lnTo>
                      <a:lnTo>
                        <a:pt x="253711" y="337439"/>
                      </a:lnTo>
                      <a:lnTo>
                        <a:pt x="240438" y="300965"/>
                      </a:lnTo>
                      <a:close/>
                    </a:path>
                    <a:path w="351790" h="492760">
                      <a:moveTo>
                        <a:pt x="307722" y="278283"/>
                      </a:moveTo>
                      <a:lnTo>
                        <a:pt x="283975" y="278283"/>
                      </a:lnTo>
                      <a:lnTo>
                        <a:pt x="299444" y="320789"/>
                      </a:lnTo>
                      <a:lnTo>
                        <a:pt x="253711" y="337439"/>
                      </a:lnTo>
                      <a:lnTo>
                        <a:pt x="300135" y="337439"/>
                      </a:lnTo>
                      <a:lnTo>
                        <a:pt x="304879" y="335712"/>
                      </a:lnTo>
                      <a:lnTo>
                        <a:pt x="328623" y="335712"/>
                      </a:lnTo>
                      <a:lnTo>
                        <a:pt x="307722" y="278283"/>
                      </a:lnTo>
                      <a:close/>
                    </a:path>
                    <a:path w="351790" h="492760">
                      <a:moveTo>
                        <a:pt x="157219" y="266218"/>
                      </a:moveTo>
                      <a:lnTo>
                        <a:pt x="138420" y="266218"/>
                      </a:lnTo>
                      <a:lnTo>
                        <a:pt x="153889" y="308724"/>
                      </a:lnTo>
                      <a:lnTo>
                        <a:pt x="108169" y="325374"/>
                      </a:lnTo>
                      <a:lnTo>
                        <a:pt x="154580" y="325374"/>
                      </a:lnTo>
                      <a:lnTo>
                        <a:pt x="159325" y="323647"/>
                      </a:lnTo>
                      <a:lnTo>
                        <a:pt x="178119" y="323647"/>
                      </a:lnTo>
                      <a:lnTo>
                        <a:pt x="175924" y="317614"/>
                      </a:lnTo>
                      <a:lnTo>
                        <a:pt x="216901" y="302692"/>
                      </a:lnTo>
                      <a:lnTo>
                        <a:pt x="170488" y="302692"/>
                      </a:lnTo>
                      <a:lnTo>
                        <a:pt x="157219" y="266218"/>
                      </a:lnTo>
                      <a:close/>
                    </a:path>
                    <a:path w="351790" h="492760">
                      <a:moveTo>
                        <a:pt x="219537" y="243535"/>
                      </a:moveTo>
                      <a:lnTo>
                        <a:pt x="200739" y="243535"/>
                      </a:lnTo>
                      <a:lnTo>
                        <a:pt x="216221" y="286042"/>
                      </a:lnTo>
                      <a:lnTo>
                        <a:pt x="170488" y="302692"/>
                      </a:lnTo>
                      <a:lnTo>
                        <a:pt x="216901" y="302692"/>
                      </a:lnTo>
                      <a:lnTo>
                        <a:pt x="221644" y="300965"/>
                      </a:lnTo>
                      <a:lnTo>
                        <a:pt x="240438" y="300965"/>
                      </a:lnTo>
                      <a:lnTo>
                        <a:pt x="238242" y="294932"/>
                      </a:lnTo>
                      <a:lnTo>
                        <a:pt x="279231" y="280010"/>
                      </a:lnTo>
                      <a:lnTo>
                        <a:pt x="232807" y="280010"/>
                      </a:lnTo>
                      <a:lnTo>
                        <a:pt x="219537" y="243535"/>
                      </a:lnTo>
                      <a:close/>
                    </a:path>
                    <a:path w="351790" h="492760">
                      <a:moveTo>
                        <a:pt x="286821" y="220853"/>
                      </a:moveTo>
                      <a:lnTo>
                        <a:pt x="263071" y="220853"/>
                      </a:lnTo>
                      <a:lnTo>
                        <a:pt x="278540" y="263360"/>
                      </a:lnTo>
                      <a:lnTo>
                        <a:pt x="232807" y="280010"/>
                      </a:lnTo>
                      <a:lnTo>
                        <a:pt x="279231" y="280010"/>
                      </a:lnTo>
                      <a:lnTo>
                        <a:pt x="283975" y="278283"/>
                      </a:lnTo>
                      <a:lnTo>
                        <a:pt x="307722" y="278283"/>
                      </a:lnTo>
                      <a:lnTo>
                        <a:pt x="286821" y="220853"/>
                      </a:lnTo>
                      <a:close/>
                    </a:path>
                    <a:path w="351790" h="492760">
                      <a:moveTo>
                        <a:pt x="219227" y="35603"/>
                      </a:moveTo>
                      <a:lnTo>
                        <a:pt x="161475" y="35603"/>
                      </a:lnTo>
                      <a:lnTo>
                        <a:pt x="176224" y="37551"/>
                      </a:lnTo>
                      <a:lnTo>
                        <a:pt x="187891" y="43382"/>
                      </a:lnTo>
                      <a:lnTo>
                        <a:pt x="236731" y="148489"/>
                      </a:lnTo>
                      <a:lnTo>
                        <a:pt x="240473" y="166526"/>
                      </a:lnTo>
                      <a:lnTo>
                        <a:pt x="238525" y="181275"/>
                      </a:lnTo>
                      <a:lnTo>
                        <a:pt x="210006" y="211553"/>
                      </a:lnTo>
                      <a:lnTo>
                        <a:pt x="130877" y="240589"/>
                      </a:lnTo>
                      <a:lnTo>
                        <a:pt x="112839" y="244331"/>
                      </a:lnTo>
                      <a:lnTo>
                        <a:pt x="198553" y="244331"/>
                      </a:lnTo>
                      <a:lnTo>
                        <a:pt x="200739" y="243535"/>
                      </a:lnTo>
                      <a:lnTo>
                        <a:pt x="219537" y="243535"/>
                      </a:lnTo>
                      <a:lnTo>
                        <a:pt x="217338" y="237490"/>
                      </a:lnTo>
                      <a:lnTo>
                        <a:pt x="263071" y="220853"/>
                      </a:lnTo>
                      <a:lnTo>
                        <a:pt x="286821" y="220853"/>
                      </a:lnTo>
                      <a:lnTo>
                        <a:pt x="226774" y="55867"/>
                      </a:lnTo>
                      <a:lnTo>
                        <a:pt x="220218" y="38070"/>
                      </a:lnTo>
                      <a:lnTo>
                        <a:pt x="219227" y="3560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19BB6E3D-50A5-7939-1631-54C40AAAA28F}"/>
                  </a:ext>
                </a:extLst>
              </p:cNvPr>
              <p:cNvGrpSpPr/>
              <p:nvPr/>
            </p:nvGrpSpPr>
            <p:grpSpPr>
              <a:xfrm>
                <a:off x="3392300" y="3033435"/>
                <a:ext cx="580390" cy="580390"/>
                <a:chOff x="3390491" y="3192123"/>
                <a:chExt cx="580390" cy="580390"/>
              </a:xfrm>
            </p:grpSpPr>
            <p:sp>
              <p:nvSpPr>
                <p:cNvPr id="40" name="object 92">
                  <a:extLst>
                    <a:ext uri="{FF2B5EF4-FFF2-40B4-BE49-F238E27FC236}">
                      <a16:creationId xmlns:a16="http://schemas.microsoft.com/office/drawing/2014/main" id="{E9CB1A73-2130-675E-092F-AA71A0055915}"/>
                    </a:ext>
                  </a:extLst>
                </p:cNvPr>
                <p:cNvSpPr/>
                <p:nvPr/>
              </p:nvSpPr>
              <p:spPr>
                <a:xfrm>
                  <a:off x="3390491" y="3192123"/>
                  <a:ext cx="580390" cy="5803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0389" h="580389">
                      <a:moveTo>
                        <a:pt x="290106" y="0"/>
                      </a:moveTo>
                      <a:lnTo>
                        <a:pt x="243048" y="3796"/>
                      </a:lnTo>
                      <a:lnTo>
                        <a:pt x="198409" y="14789"/>
                      </a:lnTo>
                      <a:lnTo>
                        <a:pt x="156784" y="32380"/>
                      </a:lnTo>
                      <a:lnTo>
                        <a:pt x="118772" y="55972"/>
                      </a:lnTo>
                      <a:lnTo>
                        <a:pt x="84969" y="84967"/>
                      </a:lnTo>
                      <a:lnTo>
                        <a:pt x="55973" y="118769"/>
                      </a:lnTo>
                      <a:lnTo>
                        <a:pt x="32380" y="156780"/>
                      </a:lnTo>
                      <a:lnTo>
                        <a:pt x="14789" y="198402"/>
                      </a:lnTo>
                      <a:lnTo>
                        <a:pt x="3796" y="243039"/>
                      </a:lnTo>
                      <a:lnTo>
                        <a:pt x="0" y="290093"/>
                      </a:lnTo>
                      <a:lnTo>
                        <a:pt x="961" y="313886"/>
                      </a:lnTo>
                      <a:lnTo>
                        <a:pt x="8431" y="359809"/>
                      </a:lnTo>
                      <a:lnTo>
                        <a:pt x="22797" y="403016"/>
                      </a:lnTo>
                      <a:lnTo>
                        <a:pt x="43464" y="442909"/>
                      </a:lnTo>
                      <a:lnTo>
                        <a:pt x="69833" y="478892"/>
                      </a:lnTo>
                      <a:lnTo>
                        <a:pt x="101307" y="510366"/>
                      </a:lnTo>
                      <a:lnTo>
                        <a:pt x="137289" y="536735"/>
                      </a:lnTo>
                      <a:lnTo>
                        <a:pt x="177182" y="557401"/>
                      </a:lnTo>
                      <a:lnTo>
                        <a:pt x="220389" y="571768"/>
                      </a:lnTo>
                      <a:lnTo>
                        <a:pt x="266312" y="579237"/>
                      </a:lnTo>
                      <a:lnTo>
                        <a:pt x="290106" y="580199"/>
                      </a:lnTo>
                      <a:lnTo>
                        <a:pt x="313899" y="579237"/>
                      </a:lnTo>
                      <a:lnTo>
                        <a:pt x="359822" y="571768"/>
                      </a:lnTo>
                      <a:lnTo>
                        <a:pt x="403029" y="557401"/>
                      </a:lnTo>
                      <a:lnTo>
                        <a:pt x="442922" y="536735"/>
                      </a:lnTo>
                      <a:lnTo>
                        <a:pt x="478904" y="510366"/>
                      </a:lnTo>
                      <a:lnTo>
                        <a:pt x="510379" y="478892"/>
                      </a:lnTo>
                      <a:lnTo>
                        <a:pt x="536748" y="442909"/>
                      </a:lnTo>
                      <a:lnTo>
                        <a:pt x="557414" y="403016"/>
                      </a:lnTo>
                      <a:lnTo>
                        <a:pt x="571781" y="359809"/>
                      </a:lnTo>
                      <a:lnTo>
                        <a:pt x="579250" y="313886"/>
                      </a:lnTo>
                      <a:lnTo>
                        <a:pt x="580212" y="290093"/>
                      </a:lnTo>
                      <a:lnTo>
                        <a:pt x="579250" y="266301"/>
                      </a:lnTo>
                      <a:lnTo>
                        <a:pt x="571781" y="220381"/>
                      </a:lnTo>
                      <a:lnTo>
                        <a:pt x="557414" y="177177"/>
                      </a:lnTo>
                      <a:lnTo>
                        <a:pt x="536748" y="137286"/>
                      </a:lnTo>
                      <a:lnTo>
                        <a:pt x="510379" y="101305"/>
                      </a:lnTo>
                      <a:lnTo>
                        <a:pt x="478904" y="69831"/>
                      </a:lnTo>
                      <a:lnTo>
                        <a:pt x="442922" y="43463"/>
                      </a:lnTo>
                      <a:lnTo>
                        <a:pt x="403029" y="22797"/>
                      </a:lnTo>
                      <a:lnTo>
                        <a:pt x="359822" y="8431"/>
                      </a:lnTo>
                      <a:lnTo>
                        <a:pt x="313899" y="961"/>
                      </a:lnTo>
                      <a:lnTo>
                        <a:pt x="290106" y="0"/>
                      </a:lnTo>
                      <a:close/>
                    </a:path>
                  </a:pathLst>
                </a:custGeom>
                <a:solidFill>
                  <a:srgbClr val="00478B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41" name="object 93">
                  <a:extLst>
                    <a:ext uri="{FF2B5EF4-FFF2-40B4-BE49-F238E27FC236}">
                      <a16:creationId xmlns:a16="http://schemas.microsoft.com/office/drawing/2014/main" id="{A485EFA8-283D-FDFF-573E-D62F9AF2061B}"/>
                    </a:ext>
                  </a:extLst>
                </p:cNvPr>
                <p:cNvSpPr/>
                <p:nvPr/>
              </p:nvSpPr>
              <p:spPr>
                <a:xfrm>
                  <a:off x="3505230" y="3361985"/>
                  <a:ext cx="347980" cy="2406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7979" h="240664">
                      <a:moveTo>
                        <a:pt x="347535" y="0"/>
                      </a:moveTo>
                      <a:lnTo>
                        <a:pt x="0" y="0"/>
                      </a:lnTo>
                      <a:lnTo>
                        <a:pt x="0" y="240106"/>
                      </a:lnTo>
                      <a:lnTo>
                        <a:pt x="347535" y="240106"/>
                      </a:lnTo>
                      <a:lnTo>
                        <a:pt x="347535" y="216395"/>
                      </a:lnTo>
                      <a:lnTo>
                        <a:pt x="80352" y="216395"/>
                      </a:lnTo>
                      <a:lnTo>
                        <a:pt x="57681" y="212378"/>
                      </a:lnTo>
                      <a:lnTo>
                        <a:pt x="28756" y="176426"/>
                      </a:lnTo>
                      <a:lnTo>
                        <a:pt x="26860" y="77215"/>
                      </a:lnTo>
                      <a:lnTo>
                        <a:pt x="30877" y="54544"/>
                      </a:lnTo>
                      <a:lnTo>
                        <a:pt x="66829" y="25619"/>
                      </a:lnTo>
                      <a:lnTo>
                        <a:pt x="347535" y="23723"/>
                      </a:lnTo>
                      <a:lnTo>
                        <a:pt x="347535" y="0"/>
                      </a:lnTo>
                      <a:close/>
                    </a:path>
                    <a:path w="347979" h="240664">
                      <a:moveTo>
                        <a:pt x="347535" y="23723"/>
                      </a:moveTo>
                      <a:lnTo>
                        <a:pt x="267182" y="23723"/>
                      </a:lnTo>
                      <a:lnTo>
                        <a:pt x="289853" y="27740"/>
                      </a:lnTo>
                      <a:lnTo>
                        <a:pt x="304997" y="37765"/>
                      </a:lnTo>
                      <a:lnTo>
                        <a:pt x="314133" y="50761"/>
                      </a:lnTo>
                      <a:lnTo>
                        <a:pt x="318779" y="63692"/>
                      </a:lnTo>
                      <a:lnTo>
                        <a:pt x="320453" y="73519"/>
                      </a:lnTo>
                      <a:lnTo>
                        <a:pt x="320675" y="162902"/>
                      </a:lnTo>
                      <a:lnTo>
                        <a:pt x="316658" y="185573"/>
                      </a:lnTo>
                      <a:lnTo>
                        <a:pt x="280706" y="214499"/>
                      </a:lnTo>
                      <a:lnTo>
                        <a:pt x="80352" y="216395"/>
                      </a:lnTo>
                      <a:lnTo>
                        <a:pt x="347535" y="216395"/>
                      </a:lnTo>
                      <a:lnTo>
                        <a:pt x="347535" y="2372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sp>
            <p:nvSpPr>
              <p:cNvPr id="39" name="object 97">
                <a:extLst>
                  <a:ext uri="{FF2B5EF4-FFF2-40B4-BE49-F238E27FC236}">
                    <a16:creationId xmlns:a16="http://schemas.microsoft.com/office/drawing/2014/main" id="{F8D58A09-B575-0F0D-BA1B-4B8BAFB6EECF}"/>
                  </a:ext>
                </a:extLst>
              </p:cNvPr>
              <p:cNvSpPr/>
              <p:nvPr/>
            </p:nvSpPr>
            <p:spPr>
              <a:xfrm>
                <a:off x="6088224" y="2804706"/>
                <a:ext cx="877638" cy="881451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44" name="object 95">
            <a:extLst>
              <a:ext uri="{FF2B5EF4-FFF2-40B4-BE49-F238E27FC236}">
                <a16:creationId xmlns:a16="http://schemas.microsoft.com/office/drawing/2014/main" id="{F6E52E55-A79D-26C6-ECF4-C1A3D98B3F77}"/>
              </a:ext>
            </a:extLst>
          </p:cNvPr>
          <p:cNvSpPr txBox="1"/>
          <p:nvPr/>
        </p:nvSpPr>
        <p:spPr>
          <a:xfrm>
            <a:off x="1262104" y="8896528"/>
            <a:ext cx="2116832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000" b="1" spc="105" dirty="0" err="1">
                <a:solidFill>
                  <a:srgbClr val="231F20"/>
                </a:solidFill>
                <a:latin typeface="Calibri"/>
                <a:cs typeface="Calibri"/>
              </a:rPr>
              <a:t>Telefon</a:t>
            </a:r>
            <a:r>
              <a:rPr lang="en-US" sz="1000" b="1" spc="105" dirty="0">
                <a:solidFill>
                  <a:srgbClr val="231F20"/>
                </a:solidFill>
                <a:latin typeface="Calibri"/>
                <a:cs typeface="Calibri"/>
              </a:rPr>
              <a:t> 210 330 0170</a:t>
            </a:r>
          </a:p>
          <a:p>
            <a:pPr marL="12700">
              <a:lnSpc>
                <a:spcPct val="100000"/>
              </a:lnSpc>
            </a:pP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Duşem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-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În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9:00 am - 17:00, ji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bil</a:t>
            </a:r>
            <a:endParaRPr lang="en-US" sz="1000" spc="-25" dirty="0">
              <a:solidFill>
                <a:srgbClr val="231F20"/>
              </a:solidFill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</a:pPr>
            <a:r>
              <a:rPr sz="1000" spc="-75" dirty="0">
                <a:solidFill>
                  <a:srgbClr val="231F20"/>
                </a:solidFill>
                <a:latin typeface="Lucida Sans"/>
                <a:cs typeface="Lucida Sans"/>
              </a:rPr>
              <a:t>*</a:t>
            </a:r>
            <a:r>
              <a:rPr lang="en-US" sz="1000" spc="110" dirty="0" err="1">
                <a:solidFill>
                  <a:srgbClr val="231F20"/>
                </a:solidFill>
                <a:latin typeface="Lucida Sans"/>
                <a:cs typeface="Lucida Sans"/>
              </a:rPr>
              <a:t>betlaneyanholidays</a:t>
            </a:r>
            <a:endParaRPr sz="1000" dirty="0">
              <a:latin typeface="Lucida Sans"/>
              <a:cs typeface="Lucida Sans"/>
            </a:endParaRPr>
          </a:p>
        </p:txBody>
      </p:sp>
      <p:sp>
        <p:nvSpPr>
          <p:cNvPr id="45" name="object 96">
            <a:extLst>
              <a:ext uri="{FF2B5EF4-FFF2-40B4-BE49-F238E27FC236}">
                <a16:creationId xmlns:a16="http://schemas.microsoft.com/office/drawing/2014/main" id="{DA668326-09D6-2321-502F-B23FD7AD53BB}"/>
              </a:ext>
            </a:extLst>
          </p:cNvPr>
          <p:cNvSpPr txBox="1"/>
          <p:nvPr/>
        </p:nvSpPr>
        <p:spPr>
          <a:xfrm>
            <a:off x="4051333" y="8770456"/>
            <a:ext cx="1999095" cy="70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6700"/>
              </a:lnSpc>
            </a:pPr>
            <a:r>
              <a:rPr lang="en-US" sz="1000" dirty="0" err="1">
                <a:latin typeface="Lucida Sans"/>
                <a:cs typeface="Lucida Sans"/>
              </a:rPr>
              <a:t>Serdana</a:t>
            </a:r>
            <a:r>
              <a:rPr lang="en-US" sz="1000" dirty="0">
                <a:latin typeface="Lucida Sans"/>
                <a:cs typeface="Lucida Sans"/>
              </a:rPr>
              <a:t> </a:t>
            </a:r>
            <a:r>
              <a:rPr lang="en-US" sz="1000" u="sng" dirty="0">
                <a:solidFill>
                  <a:srgbClr val="002060"/>
                </a:solidFill>
                <a:latin typeface="Lucida Sans"/>
                <a:cs typeface="Lucida Sans"/>
              </a:rPr>
              <a:t>greecehelpline.crs.org/</a:t>
            </a:r>
            <a:r>
              <a:rPr lang="en-US" sz="1000" dirty="0">
                <a:solidFill>
                  <a:srgbClr val="002060"/>
                </a:solidFill>
                <a:latin typeface="Lucida Sans"/>
                <a:cs typeface="Lucida Sans"/>
              </a:rPr>
              <a:t> </a:t>
            </a:r>
            <a:r>
              <a:rPr lang="en-US" sz="1000" dirty="0" err="1">
                <a:latin typeface="Lucida Sans"/>
                <a:cs typeface="Lucida Sans"/>
              </a:rPr>
              <a:t>bikin</a:t>
            </a:r>
            <a:r>
              <a:rPr lang="en-US" sz="1000" dirty="0">
                <a:latin typeface="Lucida Sans"/>
                <a:cs typeface="Lucida Sans"/>
              </a:rPr>
              <a:t> an </a:t>
            </a:r>
            <a:r>
              <a:rPr lang="en-US" sz="1000" dirty="0" err="1">
                <a:latin typeface="Lucida Sans"/>
                <a:cs typeface="Lucida Sans"/>
              </a:rPr>
              <a:t>jî</a:t>
            </a:r>
            <a:r>
              <a:rPr lang="en-US" sz="1000" dirty="0">
                <a:latin typeface="Lucida Sans"/>
                <a:cs typeface="Lucida Sans"/>
              </a:rPr>
              <a:t> </a:t>
            </a:r>
            <a:r>
              <a:rPr lang="en-US" sz="1000" dirty="0" err="1">
                <a:latin typeface="Lucida Sans"/>
                <a:cs typeface="Lucida Sans"/>
              </a:rPr>
              <a:t>koda</a:t>
            </a:r>
            <a:r>
              <a:rPr lang="en-US" sz="1000" dirty="0">
                <a:latin typeface="Lucida Sans"/>
                <a:cs typeface="Lucida Sans"/>
              </a:rPr>
              <a:t> QR </a:t>
            </a:r>
            <a:r>
              <a:rPr lang="en-US" sz="1000" dirty="0" err="1">
                <a:latin typeface="Lucida Sans"/>
                <a:cs typeface="Lucida Sans"/>
              </a:rPr>
              <a:t>bikar</a:t>
            </a:r>
            <a:r>
              <a:rPr lang="en-US" sz="1000" dirty="0">
                <a:latin typeface="Lucida Sans"/>
                <a:cs typeface="Lucida Sans"/>
              </a:rPr>
              <a:t> </a:t>
            </a:r>
            <a:r>
              <a:rPr lang="en-US" sz="1000" dirty="0" err="1">
                <a:latin typeface="Lucida Sans"/>
                <a:cs typeface="Lucida Sans"/>
              </a:rPr>
              <a:t>bînin</a:t>
            </a:r>
            <a:r>
              <a:rPr lang="en-US" sz="1000" dirty="0">
                <a:latin typeface="Lucida Sans"/>
                <a:cs typeface="Lucida Sans"/>
              </a:rPr>
              <a:t> da </a:t>
            </a:r>
            <a:r>
              <a:rPr lang="en-US" sz="1000" dirty="0" err="1">
                <a:latin typeface="Lucida Sans"/>
                <a:cs typeface="Lucida Sans"/>
              </a:rPr>
              <a:t>ku</a:t>
            </a:r>
            <a:r>
              <a:rPr lang="en-US" sz="1000" dirty="0">
                <a:latin typeface="Lucida Sans"/>
                <a:cs typeface="Lucida Sans"/>
              </a:rPr>
              <a:t> </a:t>
            </a:r>
            <a:r>
              <a:rPr lang="en-US" sz="1000" dirty="0" err="1">
                <a:latin typeface="Lucida Sans"/>
                <a:cs typeface="Lucida Sans"/>
              </a:rPr>
              <a:t>lêpirsîna</a:t>
            </a:r>
            <a:r>
              <a:rPr lang="en-US" sz="1000" dirty="0">
                <a:latin typeface="Lucida Sans"/>
                <a:cs typeface="Lucida Sans"/>
              </a:rPr>
              <a:t> </a:t>
            </a:r>
            <a:r>
              <a:rPr lang="en-US" sz="1000" dirty="0" err="1">
                <a:latin typeface="Lucida Sans"/>
                <a:cs typeface="Lucida Sans"/>
              </a:rPr>
              <a:t>xwe</a:t>
            </a:r>
            <a:r>
              <a:rPr lang="en-US" sz="1000" dirty="0">
                <a:latin typeface="Lucida Sans"/>
                <a:cs typeface="Lucida Sans"/>
              </a:rPr>
              <a:t> </a:t>
            </a:r>
            <a:r>
              <a:rPr lang="en-US" sz="1000" dirty="0" err="1">
                <a:latin typeface="Lucida Sans"/>
                <a:cs typeface="Lucida Sans"/>
              </a:rPr>
              <a:t>dagirin</a:t>
            </a:r>
            <a:r>
              <a:rPr lang="en-US" sz="1000" dirty="0">
                <a:latin typeface="Lucida Sans"/>
                <a:cs typeface="Lucida Sans"/>
              </a:rPr>
              <a:t> û </a:t>
            </a:r>
            <a:r>
              <a:rPr lang="en-US" sz="1000" dirty="0" err="1">
                <a:latin typeface="Lucida Sans"/>
                <a:cs typeface="Lucida Sans"/>
              </a:rPr>
              <a:t>bişînininquiry</a:t>
            </a:r>
            <a:endParaRPr lang="en-US" sz="1000" dirty="0">
              <a:latin typeface="Lucida Sans"/>
              <a:cs typeface="Lucida San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CB361CF-F957-17AC-F452-5D5B6FF74446}"/>
              </a:ext>
            </a:extLst>
          </p:cNvPr>
          <p:cNvGrpSpPr/>
          <p:nvPr/>
        </p:nvGrpSpPr>
        <p:grpSpPr>
          <a:xfrm>
            <a:off x="136933" y="155734"/>
            <a:ext cx="7173187" cy="724951"/>
            <a:chOff x="136933" y="155734"/>
            <a:chExt cx="7173187" cy="724951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2C4F2494-98D1-C322-83C8-2FC15EA77E88}"/>
                </a:ext>
              </a:extLst>
            </p:cNvPr>
            <p:cNvGrpSpPr/>
            <p:nvPr/>
          </p:nvGrpSpPr>
          <p:grpSpPr>
            <a:xfrm>
              <a:off x="5596172" y="207642"/>
              <a:ext cx="1713948" cy="636634"/>
              <a:chOff x="168090" y="237038"/>
              <a:chExt cx="1713948" cy="636634"/>
            </a:xfrm>
          </p:grpSpPr>
          <p:sp>
            <p:nvSpPr>
              <p:cNvPr id="63" name="object 11">
                <a:extLst>
                  <a:ext uri="{FF2B5EF4-FFF2-40B4-BE49-F238E27FC236}">
                    <a16:creationId xmlns:a16="http://schemas.microsoft.com/office/drawing/2014/main" id="{0FBFA633-D89F-26EF-BAF4-7CED87CF76C8}"/>
                  </a:ext>
                </a:extLst>
              </p:cNvPr>
              <p:cNvSpPr/>
              <p:nvPr/>
            </p:nvSpPr>
            <p:spPr>
              <a:xfrm>
                <a:off x="168090" y="237038"/>
                <a:ext cx="928528" cy="572852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4" name="object 12">
                <a:extLst>
                  <a:ext uri="{FF2B5EF4-FFF2-40B4-BE49-F238E27FC236}">
                    <a16:creationId xmlns:a16="http://schemas.microsoft.com/office/drawing/2014/main" id="{FDB60C09-2931-AF3D-9EBA-A4148E3B292E}"/>
                  </a:ext>
                </a:extLst>
              </p:cNvPr>
              <p:cNvSpPr/>
              <p:nvPr/>
            </p:nvSpPr>
            <p:spPr>
              <a:xfrm>
                <a:off x="1267052" y="258408"/>
                <a:ext cx="614986" cy="615264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6" name="object 13">
              <a:extLst>
                <a:ext uri="{FF2B5EF4-FFF2-40B4-BE49-F238E27FC236}">
                  <a16:creationId xmlns:a16="http://schemas.microsoft.com/office/drawing/2014/main" id="{C63FB880-A83E-7332-E6CB-973E60C02161}"/>
                </a:ext>
              </a:extLst>
            </p:cNvPr>
            <p:cNvSpPr/>
            <p:nvPr/>
          </p:nvSpPr>
          <p:spPr>
            <a:xfrm>
              <a:off x="2532431" y="155734"/>
              <a:ext cx="1709576" cy="72495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14">
              <a:extLst>
                <a:ext uri="{FF2B5EF4-FFF2-40B4-BE49-F238E27FC236}">
                  <a16:creationId xmlns:a16="http://schemas.microsoft.com/office/drawing/2014/main" id="{C2E3163F-F147-F3B7-84C4-17C7F4382473}"/>
                </a:ext>
              </a:extLst>
            </p:cNvPr>
            <p:cNvSpPr/>
            <p:nvPr/>
          </p:nvSpPr>
          <p:spPr>
            <a:xfrm>
              <a:off x="4295639" y="229012"/>
              <a:ext cx="1073921" cy="53607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C8817C86-3E7D-84C1-7E85-F64FCEC89235}"/>
                </a:ext>
              </a:extLst>
            </p:cNvPr>
            <p:cNvGrpSpPr/>
            <p:nvPr/>
          </p:nvGrpSpPr>
          <p:grpSpPr>
            <a:xfrm>
              <a:off x="136933" y="253982"/>
              <a:ext cx="2341866" cy="580309"/>
              <a:chOff x="171909" y="260258"/>
              <a:chExt cx="2309957" cy="563880"/>
            </a:xfrm>
          </p:grpSpPr>
          <p:sp>
            <p:nvSpPr>
              <p:cNvPr id="49" name="object 15">
                <a:extLst>
                  <a:ext uri="{FF2B5EF4-FFF2-40B4-BE49-F238E27FC236}">
                    <a16:creationId xmlns:a16="http://schemas.microsoft.com/office/drawing/2014/main" id="{1C50D6DC-A309-1259-6873-BC70BAA56704}"/>
                  </a:ext>
                </a:extLst>
              </p:cNvPr>
              <p:cNvSpPr/>
              <p:nvPr/>
            </p:nvSpPr>
            <p:spPr>
              <a:xfrm>
                <a:off x="1071218" y="383240"/>
                <a:ext cx="1410648" cy="339272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0" name="object 16">
                <a:extLst>
                  <a:ext uri="{FF2B5EF4-FFF2-40B4-BE49-F238E27FC236}">
                    <a16:creationId xmlns:a16="http://schemas.microsoft.com/office/drawing/2014/main" id="{2030A1BB-8DFA-228C-370A-CECD9FBBF0CF}"/>
                  </a:ext>
                </a:extLst>
              </p:cNvPr>
              <p:cNvSpPr/>
              <p:nvPr/>
            </p:nvSpPr>
            <p:spPr>
              <a:xfrm>
                <a:off x="171909" y="260258"/>
                <a:ext cx="791845" cy="563880"/>
              </a:xfrm>
              <a:custGeom>
                <a:avLst/>
                <a:gdLst/>
                <a:ahLst/>
                <a:cxnLst/>
                <a:rect l="l" t="t" r="r" b="b"/>
                <a:pathLst>
                  <a:path w="791844" h="563880">
                    <a:moveTo>
                      <a:pt x="0" y="563359"/>
                    </a:moveTo>
                    <a:lnTo>
                      <a:pt x="791508" y="563359"/>
                    </a:lnTo>
                    <a:lnTo>
                      <a:pt x="791508" y="0"/>
                    </a:lnTo>
                    <a:lnTo>
                      <a:pt x="0" y="0"/>
                    </a:lnTo>
                    <a:lnTo>
                      <a:pt x="0" y="563359"/>
                    </a:lnTo>
                    <a:close/>
                  </a:path>
                </a:pathLst>
              </a:custGeom>
              <a:solidFill>
                <a:srgbClr val="034EA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1" name="object 17">
                <a:extLst>
                  <a:ext uri="{FF2B5EF4-FFF2-40B4-BE49-F238E27FC236}">
                    <a16:creationId xmlns:a16="http://schemas.microsoft.com/office/drawing/2014/main" id="{DB3C86E8-A42A-F9F2-7DDF-E2E3A2829391}"/>
                  </a:ext>
                </a:extLst>
              </p:cNvPr>
              <p:cNvSpPr/>
              <p:nvPr/>
            </p:nvSpPr>
            <p:spPr>
              <a:xfrm>
                <a:off x="540230" y="327646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67" y="21323"/>
                    </a:lnTo>
                    <a:lnTo>
                      <a:pt x="0" y="21323"/>
                    </a:lnTo>
                    <a:lnTo>
                      <a:pt x="16918" y="34315"/>
                    </a:lnTo>
                    <a:lnTo>
                      <a:pt x="10565" y="55359"/>
                    </a:lnTo>
                    <a:lnTo>
                      <a:pt x="27267" y="42341"/>
                    </a:lnTo>
                    <a:lnTo>
                      <a:pt x="40039" y="42341"/>
                    </a:lnTo>
                    <a:lnTo>
                      <a:pt x="37616" y="34315"/>
                    </a:lnTo>
                    <a:lnTo>
                      <a:pt x="54546" y="21323"/>
                    </a:lnTo>
                    <a:lnTo>
                      <a:pt x="20867" y="21323"/>
                    </a:lnTo>
                    <a:lnTo>
                      <a:pt x="33667" y="21297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39" y="42341"/>
                    </a:moveTo>
                    <a:lnTo>
                      <a:pt x="27267" y="42341"/>
                    </a:lnTo>
                    <a:lnTo>
                      <a:pt x="43968" y="55359"/>
                    </a:lnTo>
                    <a:lnTo>
                      <a:pt x="40039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2" name="object 18">
                <a:extLst>
                  <a:ext uri="{FF2B5EF4-FFF2-40B4-BE49-F238E27FC236}">
                    <a16:creationId xmlns:a16="http://schemas.microsoft.com/office/drawing/2014/main" id="{EBFEA1D9-9056-DBEC-7F84-A2C9C5B5063B}"/>
                  </a:ext>
                </a:extLst>
              </p:cNvPr>
              <p:cNvSpPr/>
              <p:nvPr/>
            </p:nvSpPr>
            <p:spPr>
              <a:xfrm>
                <a:off x="453786" y="352411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67" y="21348"/>
                    </a:lnTo>
                    <a:lnTo>
                      <a:pt x="0" y="21348"/>
                    </a:lnTo>
                    <a:lnTo>
                      <a:pt x="16918" y="34340"/>
                    </a:lnTo>
                    <a:lnTo>
                      <a:pt x="10577" y="55384"/>
                    </a:lnTo>
                    <a:lnTo>
                      <a:pt x="27279" y="42367"/>
                    </a:lnTo>
                    <a:lnTo>
                      <a:pt x="40046" y="42367"/>
                    </a:lnTo>
                    <a:lnTo>
                      <a:pt x="37628" y="34340"/>
                    </a:lnTo>
                    <a:lnTo>
                      <a:pt x="54546" y="21348"/>
                    </a:lnTo>
                    <a:lnTo>
                      <a:pt x="20867" y="21348"/>
                    </a:lnTo>
                    <a:lnTo>
                      <a:pt x="33667" y="21323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46" y="42367"/>
                    </a:moveTo>
                    <a:lnTo>
                      <a:pt x="27279" y="42367"/>
                    </a:lnTo>
                    <a:lnTo>
                      <a:pt x="43968" y="55384"/>
                    </a:lnTo>
                    <a:lnTo>
                      <a:pt x="40046" y="42367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3" name="object 19">
                <a:extLst>
                  <a:ext uri="{FF2B5EF4-FFF2-40B4-BE49-F238E27FC236}">
                    <a16:creationId xmlns:a16="http://schemas.microsoft.com/office/drawing/2014/main" id="{C4F0ACC0-91C9-ACCE-3C00-3BF2E7FA878D}"/>
                  </a:ext>
                </a:extLst>
              </p:cNvPr>
              <p:cNvSpPr/>
              <p:nvPr/>
            </p:nvSpPr>
            <p:spPr>
              <a:xfrm>
                <a:off x="390556" y="420086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67" y="21348"/>
                    </a:lnTo>
                    <a:lnTo>
                      <a:pt x="0" y="21348"/>
                    </a:lnTo>
                    <a:lnTo>
                      <a:pt x="16918" y="34328"/>
                    </a:lnTo>
                    <a:lnTo>
                      <a:pt x="10565" y="55384"/>
                    </a:lnTo>
                    <a:lnTo>
                      <a:pt x="27267" y="42367"/>
                    </a:lnTo>
                    <a:lnTo>
                      <a:pt x="40041" y="42367"/>
                    </a:lnTo>
                    <a:lnTo>
                      <a:pt x="37616" y="34328"/>
                    </a:lnTo>
                    <a:lnTo>
                      <a:pt x="54534" y="21348"/>
                    </a:lnTo>
                    <a:lnTo>
                      <a:pt x="20867" y="21348"/>
                    </a:lnTo>
                    <a:lnTo>
                      <a:pt x="33667" y="21323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41" y="42367"/>
                    </a:moveTo>
                    <a:lnTo>
                      <a:pt x="27267" y="42367"/>
                    </a:lnTo>
                    <a:lnTo>
                      <a:pt x="43968" y="55384"/>
                    </a:lnTo>
                    <a:lnTo>
                      <a:pt x="40041" y="42367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4" name="object 20">
                <a:extLst>
                  <a:ext uri="{FF2B5EF4-FFF2-40B4-BE49-F238E27FC236}">
                    <a16:creationId xmlns:a16="http://schemas.microsoft.com/office/drawing/2014/main" id="{49D15FCC-1914-A1D8-2AD1-B014FDD1AD14}"/>
                  </a:ext>
                </a:extLst>
              </p:cNvPr>
              <p:cNvSpPr/>
              <p:nvPr/>
            </p:nvSpPr>
            <p:spPr>
              <a:xfrm>
                <a:off x="367379" y="512247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46" y="0"/>
                    </a:moveTo>
                    <a:lnTo>
                      <a:pt x="20846" y="21374"/>
                    </a:lnTo>
                    <a:lnTo>
                      <a:pt x="0" y="21374"/>
                    </a:lnTo>
                    <a:lnTo>
                      <a:pt x="16896" y="34340"/>
                    </a:lnTo>
                    <a:lnTo>
                      <a:pt x="10544" y="55384"/>
                    </a:lnTo>
                    <a:lnTo>
                      <a:pt x="27246" y="42367"/>
                    </a:lnTo>
                    <a:lnTo>
                      <a:pt x="40013" y="42367"/>
                    </a:lnTo>
                    <a:lnTo>
                      <a:pt x="37595" y="34340"/>
                    </a:lnTo>
                    <a:lnTo>
                      <a:pt x="54480" y="21374"/>
                    </a:lnTo>
                    <a:lnTo>
                      <a:pt x="20846" y="21374"/>
                    </a:lnTo>
                    <a:lnTo>
                      <a:pt x="33645" y="21323"/>
                    </a:lnTo>
                    <a:lnTo>
                      <a:pt x="27246" y="0"/>
                    </a:lnTo>
                    <a:close/>
                  </a:path>
                  <a:path w="54610" h="55879">
                    <a:moveTo>
                      <a:pt x="40013" y="42367"/>
                    </a:moveTo>
                    <a:lnTo>
                      <a:pt x="27246" y="42367"/>
                    </a:lnTo>
                    <a:lnTo>
                      <a:pt x="43935" y="55384"/>
                    </a:lnTo>
                    <a:lnTo>
                      <a:pt x="40013" y="42367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5" name="object 21">
                <a:extLst>
                  <a:ext uri="{FF2B5EF4-FFF2-40B4-BE49-F238E27FC236}">
                    <a16:creationId xmlns:a16="http://schemas.microsoft.com/office/drawing/2014/main" id="{1BB3A7AF-1967-7BD4-488F-AF44FE629234}"/>
                  </a:ext>
                </a:extLst>
              </p:cNvPr>
              <p:cNvSpPr/>
              <p:nvPr/>
            </p:nvSpPr>
            <p:spPr>
              <a:xfrm>
                <a:off x="390556" y="604682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67" y="21348"/>
                    </a:lnTo>
                    <a:lnTo>
                      <a:pt x="0" y="21348"/>
                    </a:lnTo>
                    <a:lnTo>
                      <a:pt x="16918" y="34340"/>
                    </a:lnTo>
                    <a:lnTo>
                      <a:pt x="10565" y="55384"/>
                    </a:lnTo>
                    <a:lnTo>
                      <a:pt x="27267" y="42341"/>
                    </a:lnTo>
                    <a:lnTo>
                      <a:pt x="40031" y="42341"/>
                    </a:lnTo>
                    <a:lnTo>
                      <a:pt x="37616" y="34340"/>
                    </a:lnTo>
                    <a:lnTo>
                      <a:pt x="54534" y="21348"/>
                    </a:lnTo>
                    <a:lnTo>
                      <a:pt x="20867" y="21348"/>
                    </a:lnTo>
                    <a:lnTo>
                      <a:pt x="33667" y="21323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31" y="42341"/>
                    </a:moveTo>
                    <a:lnTo>
                      <a:pt x="27267" y="42341"/>
                    </a:lnTo>
                    <a:lnTo>
                      <a:pt x="43968" y="55384"/>
                    </a:lnTo>
                    <a:lnTo>
                      <a:pt x="40031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6" name="object 22">
                <a:extLst>
                  <a:ext uri="{FF2B5EF4-FFF2-40B4-BE49-F238E27FC236}">
                    <a16:creationId xmlns:a16="http://schemas.microsoft.com/office/drawing/2014/main" id="{7926D4D7-7533-2658-9858-ABABF3E41B37}"/>
                  </a:ext>
                </a:extLst>
              </p:cNvPr>
              <p:cNvSpPr/>
              <p:nvPr/>
            </p:nvSpPr>
            <p:spPr>
              <a:xfrm>
                <a:off x="453917" y="672356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80">
                    <a:moveTo>
                      <a:pt x="27267" y="0"/>
                    </a:moveTo>
                    <a:lnTo>
                      <a:pt x="20879" y="21323"/>
                    </a:lnTo>
                    <a:lnTo>
                      <a:pt x="0" y="21323"/>
                    </a:lnTo>
                    <a:lnTo>
                      <a:pt x="16918" y="34315"/>
                    </a:lnTo>
                    <a:lnTo>
                      <a:pt x="10577" y="55359"/>
                    </a:lnTo>
                    <a:lnTo>
                      <a:pt x="27279" y="42341"/>
                    </a:lnTo>
                    <a:lnTo>
                      <a:pt x="40046" y="42341"/>
                    </a:lnTo>
                    <a:lnTo>
                      <a:pt x="37628" y="34315"/>
                    </a:lnTo>
                    <a:lnTo>
                      <a:pt x="54546" y="21323"/>
                    </a:lnTo>
                    <a:lnTo>
                      <a:pt x="20879" y="21323"/>
                    </a:lnTo>
                    <a:lnTo>
                      <a:pt x="33667" y="21297"/>
                    </a:lnTo>
                    <a:lnTo>
                      <a:pt x="27267" y="0"/>
                    </a:lnTo>
                    <a:close/>
                  </a:path>
                  <a:path w="54610" h="55880">
                    <a:moveTo>
                      <a:pt x="40046" y="42341"/>
                    </a:moveTo>
                    <a:lnTo>
                      <a:pt x="27279" y="42341"/>
                    </a:lnTo>
                    <a:lnTo>
                      <a:pt x="43968" y="55359"/>
                    </a:lnTo>
                    <a:lnTo>
                      <a:pt x="40046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7" name="object 23">
                <a:extLst>
                  <a:ext uri="{FF2B5EF4-FFF2-40B4-BE49-F238E27FC236}">
                    <a16:creationId xmlns:a16="http://schemas.microsoft.com/office/drawing/2014/main" id="{67BE8EC5-78CA-0C90-C75A-2BC68A0C00BF}"/>
                  </a:ext>
                </a:extLst>
              </p:cNvPr>
              <p:cNvSpPr/>
              <p:nvPr/>
            </p:nvSpPr>
            <p:spPr>
              <a:xfrm>
                <a:off x="540240" y="696843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80">
                    <a:moveTo>
                      <a:pt x="27267" y="0"/>
                    </a:moveTo>
                    <a:lnTo>
                      <a:pt x="20879" y="21348"/>
                    </a:lnTo>
                    <a:lnTo>
                      <a:pt x="0" y="21348"/>
                    </a:lnTo>
                    <a:lnTo>
                      <a:pt x="16918" y="34340"/>
                    </a:lnTo>
                    <a:lnTo>
                      <a:pt x="10577" y="55384"/>
                    </a:lnTo>
                    <a:lnTo>
                      <a:pt x="27279" y="42367"/>
                    </a:lnTo>
                    <a:lnTo>
                      <a:pt x="40039" y="42367"/>
                    </a:lnTo>
                    <a:lnTo>
                      <a:pt x="37616" y="34340"/>
                    </a:lnTo>
                    <a:lnTo>
                      <a:pt x="54546" y="21348"/>
                    </a:lnTo>
                    <a:lnTo>
                      <a:pt x="20879" y="21348"/>
                    </a:lnTo>
                    <a:lnTo>
                      <a:pt x="33667" y="21323"/>
                    </a:lnTo>
                    <a:lnTo>
                      <a:pt x="27267" y="0"/>
                    </a:lnTo>
                    <a:close/>
                  </a:path>
                  <a:path w="54610" h="55880">
                    <a:moveTo>
                      <a:pt x="40039" y="42367"/>
                    </a:moveTo>
                    <a:lnTo>
                      <a:pt x="27279" y="42367"/>
                    </a:lnTo>
                    <a:lnTo>
                      <a:pt x="43968" y="55384"/>
                    </a:lnTo>
                    <a:lnTo>
                      <a:pt x="40039" y="42367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8" name="object 24">
                <a:extLst>
                  <a:ext uri="{FF2B5EF4-FFF2-40B4-BE49-F238E27FC236}">
                    <a16:creationId xmlns:a16="http://schemas.microsoft.com/office/drawing/2014/main" id="{AD164803-0C45-2110-58BB-2D0DC903E768}"/>
                  </a:ext>
                </a:extLst>
              </p:cNvPr>
              <p:cNvSpPr/>
              <p:nvPr/>
            </p:nvSpPr>
            <p:spPr>
              <a:xfrm>
                <a:off x="626575" y="672356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80">
                    <a:moveTo>
                      <a:pt x="27267" y="0"/>
                    </a:moveTo>
                    <a:lnTo>
                      <a:pt x="20855" y="21323"/>
                    </a:lnTo>
                    <a:lnTo>
                      <a:pt x="0" y="21323"/>
                    </a:lnTo>
                    <a:lnTo>
                      <a:pt x="16906" y="34315"/>
                    </a:lnTo>
                    <a:lnTo>
                      <a:pt x="10565" y="55359"/>
                    </a:lnTo>
                    <a:lnTo>
                      <a:pt x="27267" y="42341"/>
                    </a:lnTo>
                    <a:lnTo>
                      <a:pt x="40031" y="42341"/>
                    </a:lnTo>
                    <a:lnTo>
                      <a:pt x="37604" y="34315"/>
                    </a:lnTo>
                    <a:lnTo>
                      <a:pt x="54534" y="21323"/>
                    </a:lnTo>
                    <a:lnTo>
                      <a:pt x="20855" y="21323"/>
                    </a:lnTo>
                    <a:lnTo>
                      <a:pt x="33655" y="21297"/>
                    </a:lnTo>
                    <a:lnTo>
                      <a:pt x="27267" y="0"/>
                    </a:lnTo>
                    <a:close/>
                  </a:path>
                  <a:path w="54610" h="55880">
                    <a:moveTo>
                      <a:pt x="40031" y="42341"/>
                    </a:moveTo>
                    <a:lnTo>
                      <a:pt x="27267" y="42341"/>
                    </a:lnTo>
                    <a:lnTo>
                      <a:pt x="43968" y="55359"/>
                    </a:lnTo>
                    <a:lnTo>
                      <a:pt x="40031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9" name="object 25">
                <a:extLst>
                  <a:ext uri="{FF2B5EF4-FFF2-40B4-BE49-F238E27FC236}">
                    <a16:creationId xmlns:a16="http://schemas.microsoft.com/office/drawing/2014/main" id="{0B7F1835-2F19-CD6A-1FC8-0559AC849C98}"/>
                  </a:ext>
                </a:extLst>
              </p:cNvPr>
              <p:cNvSpPr/>
              <p:nvPr/>
            </p:nvSpPr>
            <p:spPr>
              <a:xfrm>
                <a:off x="689936" y="604682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55" y="21348"/>
                    </a:lnTo>
                    <a:lnTo>
                      <a:pt x="0" y="21348"/>
                    </a:lnTo>
                    <a:lnTo>
                      <a:pt x="16930" y="34340"/>
                    </a:lnTo>
                    <a:lnTo>
                      <a:pt x="10565" y="55384"/>
                    </a:lnTo>
                    <a:lnTo>
                      <a:pt x="27267" y="42341"/>
                    </a:lnTo>
                    <a:lnTo>
                      <a:pt x="40024" y="42341"/>
                    </a:lnTo>
                    <a:lnTo>
                      <a:pt x="37604" y="34340"/>
                    </a:lnTo>
                    <a:lnTo>
                      <a:pt x="54534" y="21348"/>
                    </a:lnTo>
                    <a:lnTo>
                      <a:pt x="20855" y="21348"/>
                    </a:lnTo>
                    <a:lnTo>
                      <a:pt x="33679" y="21323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24" y="42341"/>
                    </a:moveTo>
                    <a:lnTo>
                      <a:pt x="27267" y="42341"/>
                    </a:lnTo>
                    <a:lnTo>
                      <a:pt x="43968" y="55384"/>
                    </a:lnTo>
                    <a:lnTo>
                      <a:pt x="40024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0" name="object 26">
                <a:extLst>
                  <a:ext uri="{FF2B5EF4-FFF2-40B4-BE49-F238E27FC236}">
                    <a16:creationId xmlns:a16="http://schemas.microsoft.com/office/drawing/2014/main" id="{190CB1C5-C769-2B69-15BA-3BF978E044A5}"/>
                  </a:ext>
                </a:extLst>
              </p:cNvPr>
              <p:cNvSpPr/>
              <p:nvPr/>
            </p:nvSpPr>
            <p:spPr>
              <a:xfrm>
                <a:off x="712882" y="511990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55" y="0"/>
                    </a:moveTo>
                    <a:lnTo>
                      <a:pt x="20867" y="21348"/>
                    </a:lnTo>
                    <a:lnTo>
                      <a:pt x="0" y="21348"/>
                    </a:lnTo>
                    <a:lnTo>
                      <a:pt x="16930" y="34340"/>
                    </a:lnTo>
                    <a:lnTo>
                      <a:pt x="10577" y="55384"/>
                    </a:lnTo>
                    <a:lnTo>
                      <a:pt x="27255" y="42341"/>
                    </a:lnTo>
                    <a:lnTo>
                      <a:pt x="40027" y="42341"/>
                    </a:lnTo>
                    <a:lnTo>
                      <a:pt x="37616" y="34340"/>
                    </a:lnTo>
                    <a:lnTo>
                      <a:pt x="54546" y="21348"/>
                    </a:lnTo>
                    <a:lnTo>
                      <a:pt x="20867" y="21348"/>
                    </a:lnTo>
                    <a:lnTo>
                      <a:pt x="33667" y="21323"/>
                    </a:lnTo>
                    <a:lnTo>
                      <a:pt x="27255" y="0"/>
                    </a:lnTo>
                    <a:close/>
                  </a:path>
                  <a:path w="54610" h="55879">
                    <a:moveTo>
                      <a:pt x="40027" y="42341"/>
                    </a:moveTo>
                    <a:lnTo>
                      <a:pt x="27255" y="42341"/>
                    </a:lnTo>
                    <a:lnTo>
                      <a:pt x="43956" y="55384"/>
                    </a:lnTo>
                    <a:lnTo>
                      <a:pt x="40027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1" name="object 27">
                <a:extLst>
                  <a:ext uri="{FF2B5EF4-FFF2-40B4-BE49-F238E27FC236}">
                    <a16:creationId xmlns:a16="http://schemas.microsoft.com/office/drawing/2014/main" id="{B576275C-D9E6-E606-62EA-695698ED200A}"/>
                  </a:ext>
                </a:extLst>
              </p:cNvPr>
              <p:cNvSpPr/>
              <p:nvPr/>
            </p:nvSpPr>
            <p:spPr>
              <a:xfrm>
                <a:off x="689934" y="419826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55" y="21348"/>
                    </a:lnTo>
                    <a:lnTo>
                      <a:pt x="0" y="21348"/>
                    </a:lnTo>
                    <a:lnTo>
                      <a:pt x="16929" y="34315"/>
                    </a:lnTo>
                    <a:lnTo>
                      <a:pt x="10565" y="55359"/>
                    </a:lnTo>
                    <a:lnTo>
                      <a:pt x="27267" y="42341"/>
                    </a:lnTo>
                    <a:lnTo>
                      <a:pt x="40031" y="42341"/>
                    </a:lnTo>
                    <a:lnTo>
                      <a:pt x="37604" y="34315"/>
                    </a:lnTo>
                    <a:lnTo>
                      <a:pt x="54534" y="21348"/>
                    </a:lnTo>
                    <a:lnTo>
                      <a:pt x="20855" y="21348"/>
                    </a:lnTo>
                    <a:lnTo>
                      <a:pt x="33678" y="21323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31" y="42341"/>
                    </a:moveTo>
                    <a:lnTo>
                      <a:pt x="27267" y="42341"/>
                    </a:lnTo>
                    <a:lnTo>
                      <a:pt x="43968" y="55359"/>
                    </a:lnTo>
                    <a:lnTo>
                      <a:pt x="40031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2" name="object 28">
                <a:extLst>
                  <a:ext uri="{FF2B5EF4-FFF2-40B4-BE49-F238E27FC236}">
                    <a16:creationId xmlns:a16="http://schemas.microsoft.com/office/drawing/2014/main" id="{64988323-2536-A7AF-5524-03CC9801B132}"/>
                  </a:ext>
                </a:extLst>
              </p:cNvPr>
              <p:cNvSpPr/>
              <p:nvPr/>
            </p:nvSpPr>
            <p:spPr>
              <a:xfrm>
                <a:off x="626847" y="352440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34" y="0"/>
                    </a:moveTo>
                    <a:lnTo>
                      <a:pt x="20846" y="21348"/>
                    </a:lnTo>
                    <a:lnTo>
                      <a:pt x="0" y="21348"/>
                    </a:lnTo>
                    <a:lnTo>
                      <a:pt x="16873" y="34328"/>
                    </a:lnTo>
                    <a:lnTo>
                      <a:pt x="10532" y="55384"/>
                    </a:lnTo>
                    <a:lnTo>
                      <a:pt x="27258" y="42341"/>
                    </a:lnTo>
                    <a:lnTo>
                      <a:pt x="40008" y="42341"/>
                    </a:lnTo>
                    <a:lnTo>
                      <a:pt x="37595" y="34328"/>
                    </a:lnTo>
                    <a:lnTo>
                      <a:pt x="54492" y="21348"/>
                    </a:lnTo>
                    <a:lnTo>
                      <a:pt x="20846" y="21348"/>
                    </a:lnTo>
                    <a:lnTo>
                      <a:pt x="33622" y="21297"/>
                    </a:lnTo>
                    <a:lnTo>
                      <a:pt x="27234" y="0"/>
                    </a:lnTo>
                    <a:close/>
                  </a:path>
                  <a:path w="54610" h="55879">
                    <a:moveTo>
                      <a:pt x="40008" y="42341"/>
                    </a:moveTo>
                    <a:lnTo>
                      <a:pt x="27258" y="42341"/>
                    </a:lnTo>
                    <a:lnTo>
                      <a:pt x="43935" y="55384"/>
                    </a:lnTo>
                    <a:lnTo>
                      <a:pt x="40008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65" name="object 4">
            <a:extLst>
              <a:ext uri="{FF2B5EF4-FFF2-40B4-BE49-F238E27FC236}">
                <a16:creationId xmlns:a16="http://schemas.microsoft.com/office/drawing/2014/main" id="{19AAD819-48D2-41CA-D302-6D57A16C03F8}"/>
              </a:ext>
            </a:extLst>
          </p:cNvPr>
          <p:cNvSpPr txBox="1"/>
          <p:nvPr/>
        </p:nvSpPr>
        <p:spPr>
          <a:xfrm>
            <a:off x="509487" y="9626080"/>
            <a:ext cx="6318812" cy="7162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82550">
              <a:lnSpc>
                <a:spcPct val="116700"/>
              </a:lnSpc>
            </a:pPr>
            <a:r>
              <a:rPr lang="en-US" sz="1200" b="1" spc="195" dirty="0" err="1">
                <a:solidFill>
                  <a:srgbClr val="FF0000"/>
                </a:solidFill>
                <a:latin typeface="Calibri"/>
                <a:cs typeface="Calibri"/>
              </a:rPr>
              <a:t>Agahdariya</a:t>
            </a:r>
            <a:r>
              <a:rPr lang="en-US" sz="1200" b="1" spc="19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1200" b="1" spc="195" dirty="0" err="1">
                <a:solidFill>
                  <a:srgbClr val="FF0000"/>
                </a:solidFill>
                <a:latin typeface="Calibri"/>
                <a:cs typeface="Calibri"/>
              </a:rPr>
              <a:t>Girîng</a:t>
            </a:r>
            <a:r>
              <a:rPr lang="en-US" sz="1200" b="1" spc="195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</a:p>
          <a:p>
            <a:pPr marL="0" marR="5080" lvl="1">
              <a:spcBef>
                <a:spcPts val="280"/>
              </a:spcBef>
              <a:buClr>
                <a:srgbClr val="9253A1"/>
              </a:buClr>
              <a:buSzPct val="80000"/>
              <a:tabLst>
                <a:tab pos="189230" algn="l"/>
              </a:tabLst>
            </a:pPr>
            <a:r>
              <a:rPr lang="en-US" sz="1000" spc="20" dirty="0" err="1">
                <a:latin typeface="Century Gothic"/>
              </a:rPr>
              <a:t>Xeta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alîkariyê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ya</a:t>
            </a:r>
            <a:r>
              <a:rPr lang="en-US" sz="1000" spc="20" dirty="0">
                <a:latin typeface="Century Gothic"/>
              </a:rPr>
              <a:t> Caritas Athens </a:t>
            </a:r>
            <a:r>
              <a:rPr lang="en-US" sz="1000" spc="20" dirty="0" err="1">
                <a:latin typeface="Century Gothic"/>
              </a:rPr>
              <a:t>dê</a:t>
            </a:r>
            <a:r>
              <a:rPr lang="en-US" sz="1000" spc="20" dirty="0">
                <a:latin typeface="Century Gothic"/>
              </a:rPr>
              <a:t> di </a:t>
            </a:r>
            <a:r>
              <a:rPr lang="en-US" sz="1000" b="1" spc="20" dirty="0">
                <a:solidFill>
                  <a:srgbClr val="FF0000"/>
                </a:solidFill>
                <a:latin typeface="Century Gothic"/>
              </a:rPr>
              <a:t>30ê </a:t>
            </a:r>
            <a:r>
              <a:rPr lang="en-US" sz="1000" b="1" spc="20" dirty="0" err="1">
                <a:solidFill>
                  <a:srgbClr val="FF0000"/>
                </a:solidFill>
                <a:latin typeface="Century Gothic"/>
              </a:rPr>
              <a:t>Hezîranê</a:t>
            </a:r>
            <a:r>
              <a:rPr lang="en-US" sz="1000" b="1" spc="20" dirty="0">
                <a:solidFill>
                  <a:srgbClr val="FF0000"/>
                </a:solidFill>
                <a:latin typeface="Century Gothic"/>
              </a:rPr>
              <a:t> 2025an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b="1" spc="20" dirty="0">
                <a:solidFill>
                  <a:srgbClr val="FF0000"/>
                </a:solidFill>
                <a:latin typeface="Century Gothic"/>
              </a:rPr>
              <a:t>de </a:t>
            </a:r>
            <a:r>
              <a:rPr lang="en-US" sz="1000" b="1" spc="20" dirty="0" err="1">
                <a:solidFill>
                  <a:srgbClr val="FF0000"/>
                </a:solidFill>
                <a:latin typeface="Century Gothic"/>
              </a:rPr>
              <a:t>raweste</a:t>
            </a:r>
            <a:r>
              <a:rPr lang="en-US" sz="1000" spc="20" dirty="0">
                <a:latin typeface="Century Gothic"/>
              </a:rPr>
              <a:t>. </a:t>
            </a:r>
            <a:r>
              <a:rPr lang="en-US" sz="1000" spc="20" dirty="0" err="1">
                <a:latin typeface="Century Gothic"/>
              </a:rPr>
              <a:t>Piştî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vê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tarîxê</a:t>
            </a:r>
            <a:r>
              <a:rPr lang="en-US" sz="1000" spc="20" dirty="0">
                <a:latin typeface="Century Gothic"/>
              </a:rPr>
              <a:t>, </a:t>
            </a:r>
            <a:r>
              <a:rPr lang="en-US" sz="1000" spc="20" dirty="0" err="1">
                <a:latin typeface="Century Gothic"/>
              </a:rPr>
              <a:t>heke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hûn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hewceyê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alîkariyek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dravî</a:t>
            </a:r>
            <a:r>
              <a:rPr lang="en-US" sz="1000" spc="20" dirty="0">
                <a:latin typeface="Century Gothic"/>
              </a:rPr>
              <a:t> bin, ji </a:t>
            </a:r>
            <a:r>
              <a:rPr lang="en-US" sz="1000" spc="20" dirty="0" err="1">
                <a:latin typeface="Century Gothic"/>
              </a:rPr>
              <a:t>kerema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xwe</a:t>
            </a:r>
            <a:r>
              <a:rPr lang="en-US" sz="1000" spc="20" dirty="0">
                <a:latin typeface="Century Gothic"/>
              </a:rPr>
              <a:t> bi </a:t>
            </a:r>
            <a:r>
              <a:rPr lang="en-US" sz="1000" spc="20" dirty="0" err="1">
                <a:latin typeface="Century Gothic"/>
              </a:rPr>
              <a:t>Karmendê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Cihê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Manê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yê</a:t>
            </a:r>
            <a:r>
              <a:rPr lang="en-US" sz="1000" spc="20" dirty="0">
                <a:latin typeface="Century Gothic"/>
              </a:rPr>
              <a:t> li Kampa </a:t>
            </a:r>
            <a:r>
              <a:rPr lang="en-US" sz="1000" spc="20" dirty="0" err="1">
                <a:latin typeface="Century Gothic"/>
              </a:rPr>
              <a:t>xwe</a:t>
            </a:r>
            <a:r>
              <a:rPr lang="en-US" sz="1000" spc="20" dirty="0">
                <a:latin typeface="Century Gothic"/>
              </a:rPr>
              <a:t> re </a:t>
            </a:r>
            <a:r>
              <a:rPr lang="en-US" sz="1000" spc="20" dirty="0" err="1">
                <a:latin typeface="Century Gothic"/>
              </a:rPr>
              <a:t>têkilî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daynin</a:t>
            </a:r>
            <a:r>
              <a:rPr lang="en-US" sz="1000" spc="20" dirty="0">
                <a:latin typeface="Century Gothic"/>
              </a:rPr>
              <a:t> da </a:t>
            </a:r>
            <a:r>
              <a:rPr lang="en-US" sz="1000" spc="20" dirty="0" err="1">
                <a:latin typeface="Century Gothic"/>
              </a:rPr>
              <a:t>ku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daxwaza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xwe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tomar</a:t>
            </a:r>
            <a:r>
              <a:rPr lang="en-US" sz="1000" spc="20" dirty="0">
                <a:latin typeface="Century Gothic"/>
              </a:rPr>
              <a:t> </a:t>
            </a:r>
            <a:r>
              <a:rPr lang="en-US" sz="1000" spc="20" dirty="0" err="1">
                <a:latin typeface="Century Gothic"/>
              </a:rPr>
              <a:t>bikin</a:t>
            </a:r>
            <a:r>
              <a:rPr lang="en-US" sz="1000" spc="20" dirty="0">
                <a:latin typeface="Century Gothic"/>
              </a:rPr>
              <a:t>.</a:t>
            </a:r>
            <a:endParaRPr lang="en-US" sz="1000" b="1" u="sng" spc="20" dirty="0">
              <a:latin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46A1A8-6952-B064-EF08-B096C85D41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DB9605-4544-C7E8-6FAC-BE777BAEA4A8}"/>
              </a:ext>
            </a:extLst>
          </p:cNvPr>
          <p:cNvGrpSpPr/>
          <p:nvPr/>
        </p:nvGrpSpPr>
        <p:grpSpPr>
          <a:xfrm>
            <a:off x="425674" y="910259"/>
            <a:ext cx="6600151" cy="7868750"/>
            <a:chOff x="426589" y="1346111"/>
            <a:chExt cx="6600151" cy="7868750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8A8FEB8-0807-071C-B430-F9B0F567A4D9}"/>
                </a:ext>
              </a:extLst>
            </p:cNvPr>
            <p:cNvGrpSpPr/>
            <p:nvPr/>
          </p:nvGrpSpPr>
          <p:grpSpPr>
            <a:xfrm>
              <a:off x="538725" y="2057500"/>
              <a:ext cx="6488015" cy="7157361"/>
              <a:chOff x="538725" y="1018457"/>
              <a:chExt cx="6488015" cy="7157361"/>
            </a:xfrm>
          </p:grpSpPr>
          <p:sp>
            <p:nvSpPr>
              <p:cNvPr id="45" name="object 4">
                <a:extLst>
                  <a:ext uri="{FF2B5EF4-FFF2-40B4-BE49-F238E27FC236}">
                    <a16:creationId xmlns:a16="http://schemas.microsoft.com/office/drawing/2014/main" id="{503B6365-2EFA-18F3-4B54-E9FB46A4D708}"/>
                  </a:ext>
                </a:extLst>
              </p:cNvPr>
              <p:cNvSpPr txBox="1"/>
              <p:nvPr/>
            </p:nvSpPr>
            <p:spPr>
              <a:xfrm>
                <a:off x="538725" y="1018457"/>
                <a:ext cx="6482715" cy="992579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0" marR="5080" lvl="1">
                  <a:spcBef>
                    <a:spcPts val="280"/>
                  </a:spcBef>
                  <a:buClr>
                    <a:srgbClr val="9253A1"/>
                  </a:buClr>
                  <a:buSzPct val="80000"/>
                  <a:tabLst>
                    <a:tab pos="189230" algn="l"/>
                  </a:tabLst>
                </a:pPr>
                <a:r>
                  <a:rPr lang="en-US" sz="1200" b="1" spc="210" dirty="0">
                    <a:solidFill>
                      <a:srgbClr val="9253A1"/>
                    </a:solidFill>
                    <a:latin typeface="Calibri"/>
                    <a:cs typeface="Calibri"/>
                  </a:rPr>
                  <a:t>6.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Ez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ê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çawa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bizanim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ku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ajansa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min a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herî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nêzîk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ajansa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hevkar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 li 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ku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 ye?</a:t>
                </a:r>
              </a:p>
              <a:p>
                <a:pPr marL="0" marR="5080" lvl="1">
                  <a:spcBef>
                    <a:spcPts val="280"/>
                  </a:spcBef>
                  <a:buClr>
                    <a:srgbClr val="9253A1"/>
                  </a:buClr>
                  <a:buSzPct val="80000"/>
                  <a:tabLst>
                    <a:tab pos="189230" algn="l"/>
                  </a:tabLst>
                </a:pPr>
                <a:r>
                  <a:rPr lang="en-US" sz="1000" spc="20" dirty="0" err="1">
                    <a:latin typeface="Century Gothic"/>
                  </a:rPr>
                  <a:t>Hûn</a:t>
                </a:r>
                <a:r>
                  <a:rPr lang="en-US" sz="1000" spc="20" dirty="0">
                    <a:latin typeface="Century Gothic"/>
                  </a:rPr>
                  <a:t> ê di </a:t>
                </a:r>
                <a:r>
                  <a:rPr lang="en-US" sz="1000" spc="20" dirty="0" err="1">
                    <a:latin typeface="Century Gothic"/>
                  </a:rPr>
                  <a:t>peyama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dravdana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xwe</a:t>
                </a:r>
                <a:r>
                  <a:rPr lang="en-US" sz="1000" spc="20" dirty="0">
                    <a:latin typeface="Century Gothic"/>
                  </a:rPr>
                  <a:t> de </a:t>
                </a:r>
                <a:r>
                  <a:rPr lang="en-US" sz="1000" spc="20" dirty="0" err="1">
                    <a:latin typeface="Century Gothic"/>
                  </a:rPr>
                  <a:t>zencîreyên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nêzîktirîn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ajansên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hevkar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bistînin</a:t>
                </a:r>
                <a:r>
                  <a:rPr lang="en-US" sz="1000" spc="20" dirty="0">
                    <a:latin typeface="Century Gothic"/>
                  </a:rPr>
                  <a:t> û </a:t>
                </a:r>
                <a:r>
                  <a:rPr lang="en-US" sz="1000" spc="20" dirty="0" err="1">
                    <a:latin typeface="Century Gothic"/>
                  </a:rPr>
                  <a:t>hûn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dikarin</a:t>
                </a:r>
                <a:r>
                  <a:rPr lang="en-US" sz="1000" spc="20" dirty="0">
                    <a:latin typeface="Century Gothic"/>
                  </a:rPr>
                  <a:t> bi </a:t>
                </a:r>
                <a:r>
                  <a:rPr lang="en-US" sz="1000" spc="20" dirty="0" err="1">
                    <a:latin typeface="Century Gothic"/>
                  </a:rPr>
                  <a:t>rayedarên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kampusê</a:t>
                </a:r>
                <a:r>
                  <a:rPr lang="en-US" sz="1000" spc="20" dirty="0">
                    <a:latin typeface="Century Gothic"/>
                  </a:rPr>
                  <a:t> re </a:t>
                </a:r>
                <a:r>
                  <a:rPr lang="en-US" sz="1000" spc="20" dirty="0" err="1">
                    <a:latin typeface="Century Gothic"/>
                  </a:rPr>
                  <a:t>jî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têkilî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daynin</a:t>
                </a:r>
                <a:r>
                  <a:rPr lang="en-US" sz="1000" spc="20" dirty="0">
                    <a:latin typeface="Century Gothic"/>
                  </a:rPr>
                  <a:t> da </a:t>
                </a:r>
                <a:r>
                  <a:rPr lang="en-US" sz="1000" spc="20" dirty="0" err="1">
                    <a:latin typeface="Century Gothic"/>
                  </a:rPr>
                  <a:t>ku</a:t>
                </a:r>
                <a:r>
                  <a:rPr lang="en-US" sz="1000" spc="20" dirty="0">
                    <a:latin typeface="Century Gothic"/>
                  </a:rPr>
                  <a:t> di </a:t>
                </a:r>
                <a:r>
                  <a:rPr lang="en-US" sz="1000" spc="20" dirty="0" err="1">
                    <a:latin typeface="Century Gothic"/>
                  </a:rPr>
                  <a:t>hûrguliyên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veguheztinê</a:t>
                </a:r>
                <a:r>
                  <a:rPr lang="en-US" sz="1000" spc="20" dirty="0">
                    <a:latin typeface="Century Gothic"/>
                  </a:rPr>
                  <a:t> de ji we re </a:t>
                </a:r>
                <a:r>
                  <a:rPr lang="en-US" sz="1000" spc="20" dirty="0" err="1">
                    <a:latin typeface="Century Gothic"/>
                  </a:rPr>
                  <a:t>bibin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alîkar</a:t>
                </a:r>
                <a:r>
                  <a:rPr lang="en-US" sz="1000" spc="20" dirty="0">
                    <a:latin typeface="Century Gothic"/>
                  </a:rPr>
                  <a:t>. </a:t>
                </a:r>
                <a:r>
                  <a:rPr lang="en-US" sz="1000" spc="20" dirty="0" err="1">
                    <a:latin typeface="Century Gothic"/>
                  </a:rPr>
                  <a:t>Tezmînat</a:t>
                </a:r>
                <a:r>
                  <a:rPr lang="en-US" sz="1000" spc="20" dirty="0">
                    <a:latin typeface="Century Gothic"/>
                  </a:rPr>
                  <a:t> bi </a:t>
                </a:r>
                <a:r>
                  <a:rPr lang="en-US" sz="1000" spc="20" dirty="0" err="1">
                    <a:latin typeface="Century Gothic"/>
                  </a:rPr>
                  <a:t>tu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dezgehek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taybetî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ve</a:t>
                </a:r>
                <a:r>
                  <a:rPr lang="en-US" sz="1000" spc="20" dirty="0">
                    <a:latin typeface="Century Gothic"/>
                  </a:rPr>
                  <a:t> ne </a:t>
                </a:r>
                <a:r>
                  <a:rPr lang="en-US" sz="1000" spc="20" dirty="0" err="1">
                    <a:latin typeface="Century Gothic"/>
                  </a:rPr>
                  <a:t>girêdayî</a:t>
                </a:r>
                <a:r>
                  <a:rPr lang="en-US" sz="1000" spc="20" dirty="0">
                    <a:latin typeface="Century Gothic"/>
                  </a:rPr>
                  <a:t> ne, û </a:t>
                </a:r>
                <a:r>
                  <a:rPr lang="en-US" sz="1000" spc="20" dirty="0" err="1">
                    <a:latin typeface="Century Gothic"/>
                  </a:rPr>
                  <a:t>dikarin</a:t>
                </a:r>
                <a:r>
                  <a:rPr lang="en-US" sz="1000" spc="20" dirty="0">
                    <a:latin typeface="Century Gothic"/>
                  </a:rPr>
                  <a:t> ji her </a:t>
                </a:r>
                <a:r>
                  <a:rPr lang="en-US" sz="1000" spc="20" dirty="0" err="1">
                    <a:latin typeface="Century Gothic"/>
                  </a:rPr>
                  <a:t>cîhê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ajansa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hevkar</a:t>
                </a:r>
                <a:r>
                  <a:rPr lang="en-US" sz="1000" spc="20" dirty="0">
                    <a:latin typeface="Century Gothic"/>
                  </a:rPr>
                  <a:t>-ê </a:t>
                </a:r>
                <a:r>
                  <a:rPr lang="en-US" sz="1000" spc="20" dirty="0" err="1">
                    <a:latin typeface="Century Gothic"/>
                  </a:rPr>
                  <a:t>ku</a:t>
                </a:r>
                <a:r>
                  <a:rPr lang="en-US" sz="1000" spc="20" dirty="0">
                    <a:latin typeface="Century Gothic"/>
                  </a:rPr>
                  <a:t> ji </a:t>
                </a:r>
                <a:r>
                  <a:rPr lang="en-US" sz="1000" spc="20" dirty="0" err="1">
                    <a:latin typeface="Century Gothic"/>
                  </a:rPr>
                  <a:t>bo</a:t>
                </a:r>
                <a:r>
                  <a:rPr lang="en-US" sz="1000" spc="20" dirty="0">
                    <a:latin typeface="Century Gothic"/>
                  </a:rPr>
                  <a:t> we </a:t>
                </a:r>
                <a:r>
                  <a:rPr lang="en-US" sz="1000" spc="20" dirty="0" err="1">
                    <a:latin typeface="Century Gothic"/>
                  </a:rPr>
                  <a:t>rehet</a:t>
                </a:r>
                <a:r>
                  <a:rPr lang="en-US" sz="1000" spc="20" dirty="0">
                    <a:latin typeface="Century Gothic"/>
                  </a:rPr>
                  <a:t> e </a:t>
                </a:r>
                <a:r>
                  <a:rPr lang="en-US" sz="1000" spc="20" dirty="0" err="1">
                    <a:latin typeface="Century Gothic"/>
                  </a:rPr>
                  <a:t>werin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derxistin</a:t>
                </a:r>
                <a:r>
                  <a:rPr lang="en-US" sz="1000" spc="20" dirty="0">
                    <a:latin typeface="Century Gothic"/>
                  </a:rPr>
                  <a:t>. </a:t>
                </a:r>
                <a:r>
                  <a:rPr lang="en-US" sz="1000" spc="20" dirty="0" err="1">
                    <a:latin typeface="Century Gothic"/>
                  </a:rPr>
                  <a:t>Xeta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arîkariyê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b="1" dirty="0">
                    <a:solidFill>
                      <a:srgbClr val="7030A0"/>
                    </a:solidFill>
                    <a:latin typeface="Lucida Sans"/>
                  </a:rPr>
                  <a:t>210330 0170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ya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rayedarên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kampa</a:t>
                </a:r>
                <a:r>
                  <a:rPr lang="en-US" sz="1000" spc="20" dirty="0">
                    <a:latin typeface="Century Gothic"/>
                  </a:rPr>
                  <a:t> we </a:t>
                </a:r>
                <a:r>
                  <a:rPr lang="en-US" sz="1000" spc="20" dirty="0" err="1">
                    <a:latin typeface="Century Gothic"/>
                  </a:rPr>
                  <a:t>jî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dikare</a:t>
                </a:r>
                <a:r>
                  <a:rPr lang="en-US" sz="1000" spc="20" dirty="0">
                    <a:latin typeface="Century Gothic"/>
                  </a:rPr>
                  <a:t> ji we re </a:t>
                </a:r>
                <a:r>
                  <a:rPr lang="en-US" sz="1000" spc="20" dirty="0" err="1">
                    <a:latin typeface="Century Gothic"/>
                  </a:rPr>
                  <a:t>bibe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alîkar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ku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hûn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ajansa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hevkar</a:t>
                </a:r>
                <a:r>
                  <a:rPr lang="en-US" sz="1000" spc="20" dirty="0">
                    <a:latin typeface="Century Gothic"/>
                  </a:rPr>
                  <a:t> -ê </a:t>
                </a:r>
                <a:r>
                  <a:rPr lang="en-US" sz="1000" spc="20" dirty="0" err="1">
                    <a:latin typeface="Century Gothic"/>
                  </a:rPr>
                  <a:t>ya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herî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nêzîk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bibînin</a:t>
                </a:r>
                <a:r>
                  <a:rPr lang="en-US" sz="1000" spc="20" dirty="0">
                    <a:latin typeface="Century Gothic"/>
                  </a:rPr>
                  <a:t>.</a:t>
                </a:r>
                <a:endParaRPr sz="1200" dirty="0">
                  <a:latin typeface="Times New Roman"/>
                  <a:cs typeface="Times New Roman"/>
                </a:endParaRPr>
              </a:p>
            </p:txBody>
          </p:sp>
          <p:sp>
            <p:nvSpPr>
              <p:cNvPr id="46" name="object 4">
                <a:extLst>
                  <a:ext uri="{FF2B5EF4-FFF2-40B4-BE49-F238E27FC236}">
                    <a16:creationId xmlns:a16="http://schemas.microsoft.com/office/drawing/2014/main" id="{1D7E2CE9-AED5-4265-E405-B58DB47493C7}"/>
                  </a:ext>
                </a:extLst>
              </p:cNvPr>
              <p:cNvSpPr txBox="1"/>
              <p:nvPr/>
            </p:nvSpPr>
            <p:spPr>
              <a:xfrm>
                <a:off x="538725" y="2186244"/>
                <a:ext cx="6482715" cy="68480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0" marR="5080" lvl="1">
                  <a:spcBef>
                    <a:spcPts val="280"/>
                  </a:spcBef>
                  <a:buClr>
                    <a:srgbClr val="9253A1"/>
                  </a:buClr>
                  <a:buSzPct val="80000"/>
                  <a:tabLst>
                    <a:tab pos="189230" algn="l"/>
                  </a:tabLst>
                </a:pP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7.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Ez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dikarim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çi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bikim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da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ku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piştrast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bikim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ku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hûrguliyên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dravê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min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rast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in?</a:t>
                </a:r>
              </a:p>
              <a:p>
                <a:pPr marL="0" marR="5080" lvl="1">
                  <a:spcBef>
                    <a:spcPts val="280"/>
                  </a:spcBef>
                  <a:buClr>
                    <a:srgbClr val="9253A1"/>
                  </a:buClr>
                  <a:buSzPct val="80000"/>
                  <a:tabLst>
                    <a:tab pos="189230" algn="l"/>
                  </a:tabLst>
                </a:pPr>
                <a:r>
                  <a:rPr lang="en-US" sz="1000" spc="20" dirty="0" err="1">
                    <a:latin typeface="Century Gothic"/>
                  </a:rPr>
                  <a:t>Hûn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dikarin</a:t>
                </a:r>
                <a:r>
                  <a:rPr lang="en-US" sz="1000" spc="20" dirty="0">
                    <a:latin typeface="Century Gothic"/>
                  </a:rPr>
                  <a:t> bi </a:t>
                </a:r>
                <a:r>
                  <a:rPr lang="en-US" sz="1000" spc="20" dirty="0" err="1">
                    <a:latin typeface="Century Gothic"/>
                  </a:rPr>
                  <a:t>rayedarên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kampusê</a:t>
                </a:r>
                <a:r>
                  <a:rPr lang="en-US" sz="1000" spc="20" dirty="0">
                    <a:latin typeface="Century Gothic"/>
                  </a:rPr>
                  <a:t> re </a:t>
                </a:r>
                <a:r>
                  <a:rPr lang="en-US" sz="1000" spc="20" dirty="0" err="1">
                    <a:latin typeface="Century Gothic"/>
                  </a:rPr>
                  <a:t>têkilî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daynin</a:t>
                </a:r>
                <a:r>
                  <a:rPr lang="en-US" sz="1000" spc="20" dirty="0">
                    <a:latin typeface="Century Gothic"/>
                  </a:rPr>
                  <a:t> da </a:t>
                </a:r>
                <a:r>
                  <a:rPr lang="en-US" sz="1000" spc="20" dirty="0" err="1">
                    <a:latin typeface="Century Gothic"/>
                  </a:rPr>
                  <a:t>ku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hûrguliyên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nasnameya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xwe</a:t>
                </a:r>
                <a:r>
                  <a:rPr lang="en-US" sz="1000" spc="20" dirty="0">
                    <a:latin typeface="Century Gothic"/>
                  </a:rPr>
                  <a:t> (Nav, </a:t>
                </a:r>
                <a:r>
                  <a:rPr lang="en-US" sz="1000" spc="20" dirty="0" err="1">
                    <a:latin typeface="Century Gothic"/>
                  </a:rPr>
                  <a:t>Paşnav</a:t>
                </a:r>
                <a:r>
                  <a:rPr lang="en-US" sz="1000" spc="20" dirty="0">
                    <a:latin typeface="Century Gothic"/>
                  </a:rPr>
                  <a:t>, Deca, </a:t>
                </a:r>
                <a:r>
                  <a:rPr lang="en-US" sz="1000" spc="20" dirty="0" err="1">
                    <a:latin typeface="Century Gothic"/>
                  </a:rPr>
                  <a:t>Dîroka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Jidayikbûnê</a:t>
                </a:r>
                <a:r>
                  <a:rPr lang="en-US" sz="1000" spc="20" dirty="0">
                    <a:latin typeface="Century Gothic"/>
                  </a:rPr>
                  <a:t> û </a:t>
                </a:r>
                <a:r>
                  <a:rPr lang="en-US" sz="1000" spc="20" dirty="0" err="1">
                    <a:latin typeface="Century Gothic"/>
                  </a:rPr>
                  <a:t>Hejmara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Telefona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Yewnanî</a:t>
                </a:r>
                <a:r>
                  <a:rPr lang="en-US" sz="1000" spc="20" dirty="0">
                    <a:latin typeface="Century Gothic"/>
                  </a:rPr>
                  <a:t>) </a:t>
                </a:r>
                <a:r>
                  <a:rPr lang="en-US" sz="1000" spc="20" dirty="0" err="1">
                    <a:latin typeface="Century Gothic"/>
                  </a:rPr>
                  <a:t>verast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bikin</a:t>
                </a:r>
                <a:r>
                  <a:rPr lang="en-US" sz="1000" spc="20" dirty="0">
                    <a:latin typeface="Century Gothic"/>
                  </a:rPr>
                  <a:t> da </a:t>
                </a:r>
                <a:r>
                  <a:rPr lang="en-US" sz="1000" spc="20" dirty="0" err="1">
                    <a:latin typeface="Century Gothic"/>
                  </a:rPr>
                  <a:t>ku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hûn</a:t>
                </a:r>
                <a:r>
                  <a:rPr lang="en-US" sz="1000" spc="20" dirty="0">
                    <a:latin typeface="Century Gothic"/>
                  </a:rPr>
                  <a:t> di </a:t>
                </a:r>
                <a:r>
                  <a:rPr lang="en-US" sz="1000" spc="20" dirty="0" err="1">
                    <a:latin typeface="Century Gothic"/>
                  </a:rPr>
                  <a:t>dravdanên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xwe</a:t>
                </a:r>
                <a:r>
                  <a:rPr lang="en-US" sz="1000" spc="20" dirty="0">
                    <a:latin typeface="Century Gothic"/>
                  </a:rPr>
                  <a:t> de bi </a:t>
                </a:r>
                <a:r>
                  <a:rPr lang="en-US" sz="1000" spc="20" dirty="0" err="1">
                    <a:latin typeface="Century Gothic"/>
                  </a:rPr>
                  <a:t>derengî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nekevin</a:t>
                </a:r>
                <a:r>
                  <a:rPr lang="en-US" sz="1000" spc="20" dirty="0">
                    <a:latin typeface="Century Gothic"/>
                  </a:rPr>
                  <a:t>.</a:t>
                </a:r>
                <a:endParaRPr sz="1200" dirty="0">
                  <a:latin typeface="Times New Roman"/>
                  <a:cs typeface="Times New Roman"/>
                </a:endParaRPr>
              </a:p>
            </p:txBody>
          </p:sp>
          <p:sp>
            <p:nvSpPr>
              <p:cNvPr id="47" name="object 4">
                <a:extLst>
                  <a:ext uri="{FF2B5EF4-FFF2-40B4-BE49-F238E27FC236}">
                    <a16:creationId xmlns:a16="http://schemas.microsoft.com/office/drawing/2014/main" id="{361E2781-E1C7-54C1-632A-1FF10613BA12}"/>
                  </a:ext>
                </a:extLst>
              </p:cNvPr>
              <p:cNvSpPr txBox="1"/>
              <p:nvPr/>
            </p:nvSpPr>
            <p:spPr>
              <a:xfrm>
                <a:off x="538725" y="2969731"/>
                <a:ext cx="6482715" cy="68480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0" marR="5080" lvl="1">
                  <a:spcBef>
                    <a:spcPts val="280"/>
                  </a:spcBef>
                  <a:buClr>
                    <a:srgbClr val="9253A1"/>
                  </a:buClr>
                  <a:buSzPct val="80000"/>
                  <a:tabLst>
                    <a:tab pos="189230" algn="l"/>
                  </a:tabLst>
                </a:pP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8.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Ez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dikarim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hejmara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têlefona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xwe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ya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Viber li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ku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derê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tomar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bikim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?</a:t>
                </a:r>
              </a:p>
              <a:p>
                <a:pPr marL="0" marR="5080" lvl="1">
                  <a:spcBef>
                    <a:spcPts val="280"/>
                  </a:spcBef>
                  <a:buClr>
                    <a:srgbClr val="9253A1"/>
                  </a:buClr>
                  <a:buSzPct val="80000"/>
                  <a:tabLst>
                    <a:tab pos="189230" algn="l"/>
                  </a:tabLst>
                </a:pPr>
                <a:r>
                  <a:rPr lang="en-US" sz="1000" spc="20" dirty="0" err="1">
                    <a:latin typeface="Century Gothic"/>
                  </a:rPr>
                  <a:t>Piştî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verastkirina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nasnameya</a:t>
                </a:r>
                <a:r>
                  <a:rPr lang="en-US" sz="1000" spc="20" dirty="0">
                    <a:latin typeface="Century Gothic"/>
                  </a:rPr>
                  <a:t> we, </a:t>
                </a:r>
                <a:r>
                  <a:rPr lang="en-US" sz="1000" spc="20" dirty="0" err="1">
                    <a:latin typeface="Century Gothic"/>
                  </a:rPr>
                  <a:t>rayedarên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cîhê</a:t>
                </a:r>
                <a:r>
                  <a:rPr lang="en-US" sz="1000" spc="20" dirty="0">
                    <a:latin typeface="Century Gothic"/>
                  </a:rPr>
                  <a:t> we </a:t>
                </a:r>
                <a:r>
                  <a:rPr lang="en-US" sz="1000" spc="20" dirty="0" err="1">
                    <a:latin typeface="Century Gothic"/>
                  </a:rPr>
                  <a:t>dikarin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hûrguliyên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pêwendiya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weya</a:t>
                </a:r>
                <a:r>
                  <a:rPr lang="en-US" sz="1000" spc="20" dirty="0">
                    <a:latin typeface="Century Gothic"/>
                  </a:rPr>
                  <a:t> Viber </a:t>
                </a:r>
                <a:r>
                  <a:rPr lang="en-US" sz="1000" spc="20" dirty="0" err="1">
                    <a:latin typeface="Century Gothic"/>
                  </a:rPr>
                  <a:t>tomar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bikin</a:t>
                </a:r>
                <a:r>
                  <a:rPr lang="en-US" sz="1000" spc="20" dirty="0">
                    <a:latin typeface="Century Gothic"/>
                  </a:rPr>
                  <a:t>. Ger we </a:t>
                </a:r>
                <a:r>
                  <a:rPr lang="en-US" sz="1000" spc="20" dirty="0" err="1">
                    <a:latin typeface="Century Gothic"/>
                  </a:rPr>
                  <a:t>berê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agahdariya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xwe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rast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kiribe</a:t>
                </a:r>
                <a:r>
                  <a:rPr lang="en-US" sz="1000" spc="20" dirty="0">
                    <a:latin typeface="Century Gothic"/>
                  </a:rPr>
                  <a:t>, </a:t>
                </a:r>
                <a:r>
                  <a:rPr lang="en-US" sz="1000" spc="20" dirty="0" err="1">
                    <a:latin typeface="Century Gothic"/>
                  </a:rPr>
                  <a:t>hûn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dikarin</a:t>
                </a:r>
                <a:r>
                  <a:rPr lang="en-US" sz="1000" spc="20" dirty="0">
                    <a:latin typeface="Century Gothic"/>
                  </a:rPr>
                  <a:t> bi </a:t>
                </a:r>
                <a:r>
                  <a:rPr lang="en-US" sz="1000" spc="20" dirty="0" err="1">
                    <a:latin typeface="Century Gothic"/>
                  </a:rPr>
                  <a:t>xeta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alîkariyê</a:t>
                </a:r>
                <a:r>
                  <a:rPr lang="en-US" sz="1000" spc="20" dirty="0">
                    <a:latin typeface="Century Gothic"/>
                  </a:rPr>
                  <a:t> re </a:t>
                </a:r>
                <a:r>
                  <a:rPr lang="en-US" sz="1000" spc="20" dirty="0" err="1">
                    <a:latin typeface="Century Gothic"/>
                  </a:rPr>
                  <a:t>telefon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bikin</a:t>
                </a:r>
                <a:r>
                  <a:rPr lang="en-US" sz="1000" spc="20" dirty="0">
                    <a:latin typeface="Century Gothic"/>
                  </a:rPr>
                  <a:t> da </a:t>
                </a:r>
                <a:r>
                  <a:rPr lang="en-US" sz="1000" spc="20" dirty="0" err="1">
                    <a:latin typeface="Century Gothic"/>
                  </a:rPr>
                  <a:t>ku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jimara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têlefona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xweya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nû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zêde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bikin</a:t>
                </a:r>
                <a:r>
                  <a:rPr lang="en-US" sz="1000" spc="20" dirty="0">
                    <a:latin typeface="Century Gothic"/>
                  </a:rPr>
                  <a:t>.</a:t>
                </a:r>
                <a:endParaRPr sz="1200" dirty="0">
                  <a:latin typeface="Times New Roman"/>
                  <a:cs typeface="Times New Roman"/>
                </a:endParaRPr>
              </a:p>
            </p:txBody>
          </p:sp>
          <p:sp>
            <p:nvSpPr>
              <p:cNvPr id="48" name="object 4">
                <a:extLst>
                  <a:ext uri="{FF2B5EF4-FFF2-40B4-BE49-F238E27FC236}">
                    <a16:creationId xmlns:a16="http://schemas.microsoft.com/office/drawing/2014/main" id="{EAFC4561-8F44-41B4-169D-224E2464E961}"/>
                  </a:ext>
                </a:extLst>
              </p:cNvPr>
              <p:cNvSpPr txBox="1"/>
              <p:nvPr/>
            </p:nvSpPr>
            <p:spPr>
              <a:xfrm>
                <a:off x="538725" y="3778006"/>
                <a:ext cx="6482715" cy="68480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0" marR="5080" lvl="1">
                  <a:spcBef>
                    <a:spcPts val="280"/>
                  </a:spcBef>
                  <a:buClr>
                    <a:srgbClr val="9253A1"/>
                  </a:buClr>
                  <a:buSzPct val="80000"/>
                  <a:tabLst>
                    <a:tab pos="189230" algn="l"/>
                  </a:tabLst>
                </a:pP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9.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Berî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ku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ez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serdana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ajansa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hevkar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bikim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divê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ez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çi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13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bikim</a:t>
                </a:r>
                <a:r>
                  <a:rPr lang="en-US" sz="1200" b="1" spc="130" dirty="0">
                    <a:solidFill>
                      <a:srgbClr val="9253A1"/>
                    </a:solidFill>
                    <a:latin typeface="Calibri"/>
                    <a:cs typeface="Calibri"/>
                  </a:rPr>
                  <a:t>?</a:t>
                </a:r>
              </a:p>
              <a:p>
                <a:pPr marL="0" marR="5080" lvl="1">
                  <a:spcBef>
                    <a:spcPts val="280"/>
                  </a:spcBef>
                  <a:buClr>
                    <a:srgbClr val="9253A1"/>
                  </a:buClr>
                  <a:buSzPct val="80000"/>
                  <a:tabLst>
                    <a:tab pos="189230" algn="l"/>
                  </a:tabLst>
                </a:pPr>
                <a:r>
                  <a:rPr lang="en-US" sz="1000" spc="20" dirty="0" err="1">
                    <a:latin typeface="Century Gothic"/>
                  </a:rPr>
                  <a:t>Berî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ku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hûn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serdana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ajanse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hevkar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bikin</a:t>
                </a:r>
                <a:r>
                  <a:rPr lang="en-US" sz="1000" spc="20" dirty="0">
                    <a:latin typeface="Century Gothic"/>
                  </a:rPr>
                  <a:t>, </a:t>
                </a:r>
                <a:r>
                  <a:rPr lang="en-US" sz="1000" spc="20" dirty="0" err="1">
                    <a:latin typeface="Century Gothic"/>
                  </a:rPr>
                  <a:t>piştrast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bikin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ku</a:t>
                </a:r>
                <a:r>
                  <a:rPr lang="en-US" sz="1000" spc="20" dirty="0">
                    <a:latin typeface="Century Gothic"/>
                  </a:rPr>
                  <a:t> we </a:t>
                </a:r>
                <a:r>
                  <a:rPr lang="en-US" sz="1000" spc="20" dirty="0" err="1">
                    <a:latin typeface="Century Gothic"/>
                  </a:rPr>
                  <a:t>belgeyek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nasnameyek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derbasdar</a:t>
                </a:r>
                <a:r>
                  <a:rPr lang="en-US" sz="1000" spc="20" dirty="0">
                    <a:latin typeface="Century Gothic"/>
                  </a:rPr>
                  <a:t> û </a:t>
                </a:r>
                <a:r>
                  <a:rPr lang="en-US" sz="1000" spc="20" dirty="0" err="1">
                    <a:latin typeface="Century Gothic"/>
                  </a:rPr>
                  <a:t>koda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dravê</a:t>
                </a:r>
                <a:r>
                  <a:rPr lang="en-US" sz="1000" spc="20" dirty="0">
                    <a:latin typeface="Century Gothic"/>
                  </a:rPr>
                  <a:t> we </a:t>
                </a:r>
                <a:r>
                  <a:rPr lang="en-US" sz="1000" spc="20" dirty="0" err="1">
                    <a:latin typeface="Century Gothic"/>
                  </a:rPr>
                  <a:t>heye</a:t>
                </a:r>
                <a:r>
                  <a:rPr lang="en-US" sz="1000" spc="20" dirty="0">
                    <a:latin typeface="Century Gothic"/>
                  </a:rPr>
                  <a:t>. </a:t>
                </a:r>
                <a:r>
                  <a:rPr lang="en-US" sz="1000" b="1" spc="20" dirty="0" err="1">
                    <a:latin typeface="Century Gothic"/>
                  </a:rPr>
                  <a:t>Hûn</a:t>
                </a:r>
                <a:r>
                  <a:rPr lang="en-US" sz="1000" b="1" spc="20" dirty="0">
                    <a:latin typeface="Century Gothic"/>
                  </a:rPr>
                  <a:t> ê </a:t>
                </a:r>
                <a:r>
                  <a:rPr lang="en-US" sz="1000" b="1" spc="20" dirty="0" err="1">
                    <a:latin typeface="Century Gothic"/>
                  </a:rPr>
                  <a:t>nikaribin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bêyî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belgeya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nasnameya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xwe</a:t>
                </a:r>
                <a:r>
                  <a:rPr lang="en-US" sz="1000" b="1" spc="20" dirty="0">
                    <a:latin typeface="Century Gothic"/>
                  </a:rPr>
                  <a:t> (</a:t>
                </a:r>
                <a:r>
                  <a:rPr lang="en-US" sz="1000" b="1" spc="20" dirty="0" err="1">
                    <a:latin typeface="Century Gothic"/>
                  </a:rPr>
                  <a:t>karta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penaberiyê</a:t>
                </a:r>
                <a:r>
                  <a:rPr lang="en-US" sz="1000" b="1" spc="20" dirty="0">
                    <a:latin typeface="Century Gothic"/>
                  </a:rPr>
                  <a:t>) </a:t>
                </a:r>
                <a:r>
                  <a:rPr lang="en-US" sz="1000" spc="20" dirty="0" err="1">
                    <a:latin typeface="Century Gothic"/>
                  </a:rPr>
                  <a:t>dravdana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xwe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berhev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bikin</a:t>
                </a:r>
                <a:r>
                  <a:rPr lang="en-US" sz="1000" spc="20" dirty="0">
                    <a:latin typeface="Century Gothic"/>
                  </a:rPr>
                  <a:t>.</a:t>
                </a:r>
                <a:endParaRPr sz="1200" dirty="0">
                  <a:latin typeface="Times New Roman"/>
                  <a:cs typeface="Times New Roman"/>
                </a:endParaRPr>
              </a:p>
            </p:txBody>
          </p:sp>
          <p:sp>
            <p:nvSpPr>
              <p:cNvPr id="49" name="object 4">
                <a:extLst>
                  <a:ext uri="{FF2B5EF4-FFF2-40B4-BE49-F238E27FC236}">
                    <a16:creationId xmlns:a16="http://schemas.microsoft.com/office/drawing/2014/main" id="{C1C11CF0-44B6-CB53-1605-8D8C722D48D3}"/>
                  </a:ext>
                </a:extLst>
              </p:cNvPr>
              <p:cNvSpPr txBox="1"/>
              <p:nvPr/>
            </p:nvSpPr>
            <p:spPr>
              <a:xfrm>
                <a:off x="544025" y="4613304"/>
                <a:ext cx="6482715" cy="356251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0" marR="5080" lvl="1">
                  <a:spcBef>
                    <a:spcPts val="280"/>
                  </a:spcBef>
                  <a:buClr>
                    <a:srgbClr val="9253A1"/>
                  </a:buClr>
                  <a:buSzPct val="80000"/>
                  <a:tabLst>
                    <a:tab pos="189230" algn="l"/>
                  </a:tabLst>
                </a:pPr>
                <a:r>
                  <a:rPr lang="en-US" sz="1200" b="1" spc="210" dirty="0">
                    <a:solidFill>
                      <a:srgbClr val="9253A1"/>
                    </a:solidFill>
                    <a:latin typeface="Calibri"/>
                    <a:cs typeface="Calibri"/>
                  </a:rPr>
                  <a:t>10. </a:t>
                </a:r>
                <a:r>
                  <a:rPr lang="en-US" sz="1200" b="1" spc="21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Dê</a:t>
                </a:r>
                <a:r>
                  <a:rPr lang="en-US" sz="1200" b="1" spc="21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21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ajans</a:t>
                </a:r>
                <a:r>
                  <a:rPr lang="en-US" sz="1200" b="1" spc="210" dirty="0">
                    <a:solidFill>
                      <a:srgbClr val="9253A1"/>
                    </a:solidFill>
                    <a:latin typeface="Calibri"/>
                    <a:cs typeface="Calibri"/>
                  </a:rPr>
                  <a:t> ji min </a:t>
                </a:r>
                <a:r>
                  <a:rPr lang="en-US" sz="1200" b="1" spc="21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bêtir</a:t>
                </a:r>
                <a:r>
                  <a:rPr lang="en-US" sz="1200" b="1" spc="21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21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agahdarî</a:t>
                </a:r>
                <a:r>
                  <a:rPr lang="en-US" sz="1200" b="1" spc="210" dirty="0">
                    <a:solidFill>
                      <a:srgbClr val="9253A1"/>
                    </a:solidFill>
                    <a:latin typeface="Calibri"/>
                    <a:cs typeface="Calibri"/>
                  </a:rPr>
                  <a:t> </a:t>
                </a:r>
                <a:r>
                  <a:rPr lang="en-US" sz="1200" b="1" spc="210" dirty="0" err="1">
                    <a:solidFill>
                      <a:srgbClr val="9253A1"/>
                    </a:solidFill>
                    <a:latin typeface="Calibri"/>
                    <a:cs typeface="Calibri"/>
                  </a:rPr>
                  <a:t>bipirse</a:t>
                </a:r>
                <a:r>
                  <a:rPr lang="en-US" sz="1200" b="1" spc="210" dirty="0">
                    <a:solidFill>
                      <a:srgbClr val="9253A1"/>
                    </a:solidFill>
                    <a:latin typeface="Calibri"/>
                    <a:cs typeface="Calibri"/>
                  </a:rPr>
                  <a:t>?</a:t>
                </a:r>
              </a:p>
              <a:p>
                <a:pPr marL="0" marR="5080" lvl="1">
                  <a:spcBef>
                    <a:spcPts val="280"/>
                  </a:spcBef>
                  <a:buClr>
                    <a:srgbClr val="9253A1"/>
                  </a:buClr>
                  <a:buSzPct val="80000"/>
                  <a:tabLst>
                    <a:tab pos="189230" algn="l"/>
                  </a:tabLst>
                </a:pPr>
                <a:r>
                  <a:rPr lang="en-US" sz="1000" spc="20" dirty="0">
                    <a:latin typeface="Century Gothic"/>
                  </a:rPr>
                  <a:t>Bi </a:t>
                </a:r>
                <a:r>
                  <a:rPr lang="en-US" sz="1000" spc="20" dirty="0" err="1">
                    <a:latin typeface="Century Gothic"/>
                  </a:rPr>
                  <a:t>gelemperî</a:t>
                </a:r>
                <a:r>
                  <a:rPr lang="en-US" sz="1000" spc="20" dirty="0">
                    <a:latin typeface="Century Gothic"/>
                  </a:rPr>
                  <a:t>, </a:t>
                </a:r>
                <a:r>
                  <a:rPr lang="en-US" sz="1000" spc="20" dirty="0" err="1">
                    <a:latin typeface="Century Gothic"/>
                  </a:rPr>
                  <a:t>ajans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dê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tenê</a:t>
                </a:r>
                <a:r>
                  <a:rPr lang="en-US" sz="1000" spc="20" dirty="0">
                    <a:latin typeface="Century Gothic"/>
                  </a:rPr>
                  <a:t> ji </a:t>
                </a:r>
                <a:r>
                  <a:rPr lang="en-US" sz="1000" spc="20" dirty="0" err="1">
                    <a:latin typeface="Century Gothic"/>
                  </a:rPr>
                  <a:t>bo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nasnameya</a:t>
                </a:r>
                <a:r>
                  <a:rPr lang="en-US" sz="1000" b="1" spc="20" dirty="0">
                    <a:latin typeface="Century Gothic"/>
                  </a:rPr>
                  <a:t> we </a:t>
                </a:r>
                <a:r>
                  <a:rPr lang="en-US" sz="1000" spc="20" dirty="0">
                    <a:latin typeface="Century Gothic"/>
                  </a:rPr>
                  <a:t>û </a:t>
                </a:r>
                <a:r>
                  <a:rPr lang="en-US" sz="1000" b="1" spc="20" dirty="0" err="1">
                    <a:latin typeface="Century Gothic"/>
                  </a:rPr>
                  <a:t>kodi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dravdanê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bixwaze</a:t>
                </a:r>
                <a:r>
                  <a:rPr lang="en-US" sz="1000" spc="20" dirty="0">
                    <a:latin typeface="Century Gothic"/>
                  </a:rPr>
                  <a:t>. Lê </a:t>
                </a:r>
                <a:r>
                  <a:rPr lang="en-US" sz="1000" spc="20" dirty="0" err="1">
                    <a:latin typeface="Century Gothic"/>
                  </a:rPr>
                  <a:t>ajan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dikare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bêtir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pirsan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bipirse</a:t>
                </a:r>
                <a:r>
                  <a:rPr lang="en-US" sz="1000" spc="20" dirty="0">
                    <a:latin typeface="Century Gothic"/>
                  </a:rPr>
                  <a:t>:</a:t>
                </a:r>
              </a:p>
              <a:p>
                <a:pPr marL="171450" marR="5080" lvl="1" indent="-171450">
                  <a:spcBef>
                    <a:spcPts val="280"/>
                  </a:spcBef>
                  <a:buClr>
                    <a:srgbClr val="9253A1"/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189230" algn="l"/>
                  </a:tabLst>
                </a:pPr>
                <a:r>
                  <a:rPr lang="en-US" sz="1000" spc="20" dirty="0" err="1">
                    <a:latin typeface="Century Gothic"/>
                  </a:rPr>
                  <a:t>Navê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weya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tevahî</a:t>
                </a:r>
                <a:r>
                  <a:rPr lang="en-US" sz="1000" spc="20" dirty="0">
                    <a:latin typeface="Century Gothic"/>
                  </a:rPr>
                  <a:t> (li </a:t>
                </a:r>
                <a:r>
                  <a:rPr lang="en-US" sz="1000" spc="20" dirty="0" err="1">
                    <a:latin typeface="Century Gothic"/>
                  </a:rPr>
                  <a:t>gorî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nasnameya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qanûnî</a:t>
                </a:r>
                <a:r>
                  <a:rPr lang="en-US" sz="1000" spc="20" dirty="0">
                    <a:latin typeface="Century Gothic"/>
                  </a:rPr>
                  <a:t>)</a:t>
                </a:r>
              </a:p>
              <a:p>
                <a:pPr marL="171450" marR="5080" lvl="1" indent="-171450">
                  <a:spcBef>
                    <a:spcPts val="280"/>
                  </a:spcBef>
                  <a:buClr>
                    <a:srgbClr val="9253A1"/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189230" algn="l"/>
                  </a:tabLst>
                </a:pPr>
                <a:r>
                  <a:rPr lang="en-US" sz="1000" spc="20" dirty="0">
                    <a:latin typeface="Century Gothic"/>
                  </a:rPr>
                  <a:t>Roja </a:t>
                </a:r>
                <a:r>
                  <a:rPr lang="en-US" sz="1000" spc="20" dirty="0" err="1">
                    <a:latin typeface="Century Gothic"/>
                  </a:rPr>
                  <a:t>bûyînê</a:t>
                </a:r>
                <a:endParaRPr lang="en-US" sz="1000" spc="20" dirty="0">
                  <a:latin typeface="Century Gothic"/>
                </a:endParaRPr>
              </a:p>
              <a:p>
                <a:pPr marL="171450" marR="5080" lvl="1" indent="-171450">
                  <a:spcBef>
                    <a:spcPts val="280"/>
                  </a:spcBef>
                  <a:buClr>
                    <a:srgbClr val="9253A1"/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189230" algn="l"/>
                  </a:tabLst>
                </a:pPr>
                <a:r>
                  <a:rPr lang="en-US" sz="1000" b="1" spc="20" dirty="0" err="1">
                    <a:latin typeface="Century Gothic"/>
                  </a:rPr>
                  <a:t>Armanca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vê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danûstendinê</a:t>
                </a:r>
                <a:r>
                  <a:rPr lang="en-US" sz="1000" b="1" spc="20" dirty="0">
                    <a:latin typeface="Century Gothic"/>
                  </a:rPr>
                  <a:t>: </a:t>
                </a:r>
                <a:r>
                  <a:rPr lang="en-US" sz="1000" b="1" spc="20" dirty="0" err="1">
                    <a:latin typeface="Century Gothic"/>
                  </a:rPr>
                  <a:t>bexşeyek</a:t>
                </a:r>
                <a:r>
                  <a:rPr lang="en-US" sz="1000" b="1" spc="20" dirty="0">
                    <a:latin typeface="Century Gothic"/>
                  </a:rPr>
                  <a:t> ji CRS û Caritas </a:t>
                </a:r>
                <a:r>
                  <a:rPr lang="en-US" sz="1000" b="1" spc="20" dirty="0" err="1">
                    <a:latin typeface="Century Gothic"/>
                  </a:rPr>
                  <a:t>Athenê</a:t>
                </a:r>
                <a:r>
                  <a:rPr lang="en-US" sz="1000" b="1" spc="20" dirty="0">
                    <a:latin typeface="Century Gothic"/>
                  </a:rPr>
                  <a:t> di bin </a:t>
                </a:r>
                <a:r>
                  <a:rPr lang="en-US" sz="1000" b="1" spc="20" dirty="0" err="1">
                    <a:latin typeface="Century Gothic"/>
                  </a:rPr>
                  <a:t>bernameya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alîkariya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drav</a:t>
                </a:r>
                <a:r>
                  <a:rPr lang="en-US" sz="1000" b="1" spc="20" dirty="0">
                    <a:latin typeface="Century Gothic"/>
                  </a:rPr>
                  <a:t> de</a:t>
                </a:r>
              </a:p>
              <a:p>
                <a:pPr marL="171450" marR="5080" lvl="1" indent="-171450">
                  <a:spcBef>
                    <a:spcPts val="280"/>
                  </a:spcBef>
                  <a:buClr>
                    <a:srgbClr val="9253A1"/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189230" algn="l"/>
                  </a:tabLst>
                </a:pPr>
                <a:r>
                  <a:rPr lang="en-US" sz="1000" b="1" spc="20" dirty="0" err="1">
                    <a:latin typeface="Century Gothic"/>
                  </a:rPr>
                  <a:t>Têkiliya</a:t>
                </a:r>
                <a:r>
                  <a:rPr lang="en-US" sz="1000" b="1" spc="20" dirty="0">
                    <a:latin typeface="Century Gothic"/>
                  </a:rPr>
                  <a:t> di </a:t>
                </a:r>
                <a:r>
                  <a:rPr lang="en-US" sz="1000" b="1" spc="20" dirty="0" err="1">
                    <a:latin typeface="Century Gothic"/>
                  </a:rPr>
                  <a:t>navbera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şander</a:t>
                </a:r>
                <a:r>
                  <a:rPr lang="en-US" sz="1000" b="1" spc="20" dirty="0">
                    <a:latin typeface="Century Gothic"/>
                  </a:rPr>
                  <a:t> û </a:t>
                </a:r>
                <a:r>
                  <a:rPr lang="en-US" sz="1000" b="1" spc="20" dirty="0" err="1">
                    <a:latin typeface="Century Gothic"/>
                  </a:rPr>
                  <a:t>wergir</a:t>
                </a:r>
                <a:r>
                  <a:rPr lang="en-US" sz="1000" b="1" spc="20" dirty="0">
                    <a:latin typeface="Century Gothic"/>
                  </a:rPr>
                  <a:t> de: </a:t>
                </a:r>
                <a:r>
                  <a:rPr lang="en-US" sz="1000" b="1" spc="20" dirty="0" err="1">
                    <a:latin typeface="Century Gothic"/>
                  </a:rPr>
                  <a:t>sûdmendek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ku</a:t>
                </a:r>
                <a:r>
                  <a:rPr lang="en-US" sz="1000" b="1" spc="20" dirty="0">
                    <a:latin typeface="Century Gothic"/>
                  </a:rPr>
                  <a:t> ji </a:t>
                </a:r>
                <a:r>
                  <a:rPr lang="en-US" sz="1000" b="1" spc="20" dirty="0" err="1">
                    <a:latin typeface="Century Gothic"/>
                  </a:rPr>
                  <a:t>hêla</a:t>
                </a:r>
                <a:r>
                  <a:rPr lang="en-US" sz="1000" b="1" spc="20" dirty="0">
                    <a:latin typeface="Century Gothic"/>
                  </a:rPr>
                  <a:t> CRS û Caritas </a:t>
                </a:r>
                <a:r>
                  <a:rPr lang="en-US" sz="1000" b="1" spc="20" dirty="0" err="1">
                    <a:latin typeface="Century Gothic"/>
                  </a:rPr>
                  <a:t>Atînayê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ve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hatî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tomar</a:t>
                </a:r>
                <a:r>
                  <a:rPr lang="en-US" sz="1000" b="1" spc="20" dirty="0">
                    <a:latin typeface="Century Gothic"/>
                  </a:rPr>
                  <a:t> </a:t>
                </a:r>
                <a:r>
                  <a:rPr lang="en-US" sz="1000" b="1" spc="20" dirty="0" err="1">
                    <a:latin typeface="Century Gothic"/>
                  </a:rPr>
                  <a:t>kirin</a:t>
                </a:r>
                <a:endParaRPr lang="en-US" sz="1000" b="1" spc="20" dirty="0">
                  <a:latin typeface="Century Gothic"/>
                </a:endParaRPr>
              </a:p>
              <a:p>
                <a:pPr marL="171450" marR="5080" lvl="1" indent="-171450">
                  <a:spcBef>
                    <a:spcPts val="280"/>
                  </a:spcBef>
                  <a:buClr>
                    <a:srgbClr val="9253A1"/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189230" algn="l"/>
                  </a:tabLst>
                </a:pPr>
                <a:r>
                  <a:rPr lang="en-US" sz="1000" spc="20" dirty="0" err="1">
                    <a:latin typeface="Century Gothic"/>
                  </a:rPr>
                  <a:t>Navê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şanderê</a:t>
                </a:r>
                <a:r>
                  <a:rPr lang="en-US" sz="1000" spc="20" dirty="0">
                    <a:latin typeface="Century Gothic"/>
                  </a:rPr>
                  <a:t>: CRS û Caritas </a:t>
                </a:r>
                <a:r>
                  <a:rPr lang="en-US" sz="1000" spc="20" dirty="0" err="1">
                    <a:latin typeface="Century Gothic"/>
                  </a:rPr>
                  <a:t>Atîna</a:t>
                </a:r>
                <a:endParaRPr lang="en-US" sz="1000" spc="20" dirty="0">
                  <a:latin typeface="Century Gothic"/>
                </a:endParaRPr>
              </a:p>
              <a:p>
                <a:pPr marL="171450" marR="5080" lvl="1" indent="-171450">
                  <a:spcBef>
                    <a:spcPts val="280"/>
                  </a:spcBef>
                  <a:buClr>
                    <a:srgbClr val="9253A1"/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189230" algn="l"/>
                  </a:tabLst>
                </a:pPr>
                <a:r>
                  <a:rPr lang="nb-NO" sz="1000" spc="20" dirty="0">
                    <a:latin typeface="Century Gothic"/>
                  </a:rPr>
                  <a:t>Min jî birîya te kirîye</a:t>
                </a:r>
                <a:endParaRPr lang="en-US" sz="1000" spc="20" dirty="0">
                  <a:latin typeface="Century Gothic"/>
                </a:endParaRPr>
              </a:p>
              <a:p>
                <a:pPr marL="171450" marR="5080" lvl="1" indent="-171450">
                  <a:spcBef>
                    <a:spcPts val="280"/>
                  </a:spcBef>
                  <a:buClr>
                    <a:srgbClr val="9253A1"/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189230" algn="l"/>
                  </a:tabLst>
                </a:pPr>
                <a:r>
                  <a:rPr lang="en-US" sz="1000" spc="20" dirty="0" err="1">
                    <a:latin typeface="Century Gothic"/>
                  </a:rPr>
                  <a:t>niştimanî</a:t>
                </a:r>
                <a:endParaRPr lang="en-US" sz="1000" spc="20" dirty="0">
                  <a:latin typeface="Century Gothic"/>
                </a:endParaRPr>
              </a:p>
              <a:p>
                <a:pPr marL="171450" marR="5080" lvl="1" indent="-171450">
                  <a:spcBef>
                    <a:spcPts val="280"/>
                  </a:spcBef>
                  <a:buClr>
                    <a:srgbClr val="9253A1"/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189230" algn="l"/>
                  </a:tabLst>
                </a:pPr>
                <a:r>
                  <a:rPr lang="en-US" sz="1000" spc="20" dirty="0" err="1">
                    <a:latin typeface="Century Gothic"/>
                  </a:rPr>
                  <a:t>navnîşana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te</a:t>
                </a:r>
                <a:endParaRPr lang="en-US" sz="1000" spc="20" dirty="0">
                  <a:latin typeface="Century Gothic"/>
                </a:endParaRPr>
              </a:p>
              <a:p>
                <a:pPr marL="171450" marR="5080" lvl="1" indent="-171450">
                  <a:spcBef>
                    <a:spcPts val="280"/>
                  </a:spcBef>
                  <a:buClr>
                    <a:srgbClr val="9253A1"/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189230" algn="l"/>
                  </a:tabLst>
                </a:pPr>
                <a:r>
                  <a:rPr lang="en-US" sz="1000" spc="20" dirty="0" err="1">
                    <a:latin typeface="Century Gothic"/>
                  </a:rPr>
                  <a:t>Heqê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ku</a:t>
                </a:r>
                <a:r>
                  <a:rPr lang="en-US" sz="1000" spc="20" dirty="0">
                    <a:latin typeface="Century Gothic"/>
                  </a:rPr>
                  <a:t> were </a:t>
                </a:r>
                <a:r>
                  <a:rPr lang="en-US" sz="1000" spc="20" dirty="0" err="1">
                    <a:latin typeface="Century Gothic"/>
                  </a:rPr>
                  <a:t>wergirtin</a:t>
                </a:r>
                <a:endParaRPr lang="en-US" sz="1000" spc="20" dirty="0">
                  <a:latin typeface="Century Gothic"/>
                </a:endParaRPr>
              </a:p>
              <a:p>
                <a:pPr marL="171450" marR="5080" lvl="1" indent="-171450">
                  <a:spcBef>
                    <a:spcPts val="280"/>
                  </a:spcBef>
                  <a:buClr>
                    <a:srgbClr val="9253A1"/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189230" algn="l"/>
                  </a:tabLst>
                </a:pPr>
                <a:r>
                  <a:rPr lang="en-US" sz="1000" spc="20" dirty="0" err="1">
                    <a:latin typeface="Century Gothic"/>
                  </a:rPr>
                  <a:t>Navê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bavê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te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temam</a:t>
                </a:r>
                <a:endParaRPr lang="en-US" sz="1000" spc="20" dirty="0">
                  <a:latin typeface="Century Gothic"/>
                </a:endParaRPr>
              </a:p>
              <a:p>
                <a:pPr marL="171450" marR="5080" lvl="1" indent="-171450">
                  <a:spcBef>
                    <a:spcPts val="280"/>
                  </a:spcBef>
                  <a:buClr>
                    <a:srgbClr val="9253A1"/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189230" algn="l"/>
                  </a:tabLst>
                </a:pPr>
                <a:r>
                  <a:rPr lang="en-US" sz="1000" spc="20" dirty="0" err="1">
                    <a:latin typeface="Century Gothic"/>
                  </a:rPr>
                  <a:t>Navên</a:t>
                </a:r>
                <a:r>
                  <a:rPr lang="en-US" sz="1000" spc="20" dirty="0">
                    <a:latin typeface="Century Gothic"/>
                  </a:rPr>
                  <a:t> tam </a:t>
                </a:r>
                <a:r>
                  <a:rPr lang="en-US" sz="1000" spc="20" dirty="0" err="1">
                    <a:latin typeface="Century Gothic"/>
                  </a:rPr>
                  <a:t>yên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bapîrê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te</a:t>
                </a:r>
                <a:endParaRPr lang="en-US" sz="1000" spc="20" dirty="0">
                  <a:latin typeface="Century Gothic"/>
                </a:endParaRPr>
              </a:p>
              <a:p>
                <a:pPr marL="171450" marR="5080" lvl="1" indent="-171450">
                  <a:spcBef>
                    <a:spcPts val="280"/>
                  </a:spcBef>
                  <a:buClr>
                    <a:srgbClr val="9253A1"/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189230" algn="l"/>
                  </a:tabLst>
                </a:pPr>
                <a:r>
                  <a:rPr lang="en-US" sz="1000" spc="20" dirty="0" err="1">
                    <a:latin typeface="Century Gothic"/>
                  </a:rPr>
                  <a:t>karê</a:t>
                </a:r>
                <a:r>
                  <a:rPr lang="en-US" sz="1000" spc="20" dirty="0">
                    <a:latin typeface="Century Gothic"/>
                  </a:rPr>
                  <a:t> </a:t>
                </a:r>
                <a:r>
                  <a:rPr lang="en-US" sz="1000" spc="20" dirty="0" err="1">
                    <a:latin typeface="Century Gothic"/>
                  </a:rPr>
                  <a:t>te</a:t>
                </a:r>
                <a:r>
                  <a:rPr lang="en-US" sz="1000" spc="20" dirty="0">
                    <a:latin typeface="Century Gothic"/>
                  </a:rPr>
                  <a:t> </a:t>
                </a:r>
              </a:p>
              <a:p>
                <a:pPr marL="0" marR="5080" lvl="1">
                  <a:spcBef>
                    <a:spcPts val="280"/>
                  </a:spcBef>
                  <a:buClr>
                    <a:srgbClr val="9253A1"/>
                  </a:buClr>
                  <a:buSzPct val="80000"/>
                  <a:tabLst>
                    <a:tab pos="189230" algn="l"/>
                  </a:tabLst>
                </a:pPr>
                <a:endParaRPr lang="en-US" sz="1000" spc="20" dirty="0">
                  <a:latin typeface="Century Gothic"/>
                </a:endParaRPr>
              </a:p>
              <a:p>
                <a:pPr marL="0" marR="5080" lvl="1">
                  <a:spcBef>
                    <a:spcPts val="280"/>
                  </a:spcBef>
                  <a:buClr>
                    <a:srgbClr val="9253A1"/>
                  </a:buClr>
                  <a:buSzPct val="80000"/>
                  <a:tabLst>
                    <a:tab pos="189230" algn="l"/>
                  </a:tabLst>
                </a:pPr>
                <a:endParaRPr lang="en-US" sz="1000" b="1" u="sng" spc="20" dirty="0">
                  <a:latin typeface="Century Gothic"/>
                </a:endParaRPr>
              </a:p>
              <a:p>
                <a:pPr lvl="1">
                  <a:lnSpc>
                    <a:spcPct val="100000"/>
                  </a:lnSpc>
                  <a:spcBef>
                    <a:spcPts val="20"/>
                  </a:spcBef>
                  <a:buClr>
                    <a:srgbClr val="BEB7B4"/>
                  </a:buClr>
                  <a:buFont typeface="Wingdings 2"/>
                  <a:buChar char=""/>
                </a:pPr>
                <a:endParaRPr sz="1200" dirty="0"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070DA78-3ADE-A73A-3A9A-E10A5E6D45AD}"/>
                </a:ext>
              </a:extLst>
            </p:cNvPr>
            <p:cNvSpPr txBox="1"/>
            <p:nvPr/>
          </p:nvSpPr>
          <p:spPr>
            <a:xfrm>
              <a:off x="426589" y="1346111"/>
              <a:ext cx="6482715" cy="62324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b="1" spc="130" dirty="0">
                  <a:solidFill>
                    <a:srgbClr val="9253A1"/>
                  </a:solidFill>
                  <a:latin typeface="Calibri"/>
                  <a:cs typeface="Calibri"/>
                </a:rPr>
                <a:t>5. </a:t>
              </a:r>
              <a:r>
                <a:rPr lang="en-US" sz="1200" b="1" spc="130" dirty="0" err="1">
                  <a:solidFill>
                    <a:srgbClr val="9253A1"/>
                  </a:solidFill>
                  <a:latin typeface="Calibri"/>
                  <a:cs typeface="Calibri"/>
                </a:rPr>
                <a:t>Çend</a:t>
              </a:r>
              <a:r>
                <a:rPr lang="en-US" sz="1200" b="1" spc="130" dirty="0">
                  <a:solidFill>
                    <a:srgbClr val="9253A1"/>
                  </a:solidFill>
                  <a:latin typeface="Calibri"/>
                  <a:cs typeface="Calibri"/>
                </a:rPr>
                <a:t> </a:t>
              </a:r>
              <a:r>
                <a:rPr lang="en-US" sz="1200" b="1" spc="130" dirty="0" err="1">
                  <a:solidFill>
                    <a:srgbClr val="9253A1"/>
                  </a:solidFill>
                  <a:latin typeface="Calibri"/>
                  <a:cs typeface="Calibri"/>
                </a:rPr>
                <a:t>roj</a:t>
              </a:r>
              <a:r>
                <a:rPr lang="en-US" sz="1200" b="1" spc="130" dirty="0">
                  <a:solidFill>
                    <a:srgbClr val="9253A1"/>
                  </a:solidFill>
                  <a:latin typeface="Calibri"/>
                  <a:cs typeface="Calibri"/>
                </a:rPr>
                <a:t> </a:t>
              </a:r>
              <a:r>
                <a:rPr lang="en-US" sz="1200" b="1" spc="130" dirty="0" err="1">
                  <a:solidFill>
                    <a:srgbClr val="9253A1"/>
                  </a:solidFill>
                  <a:latin typeface="Calibri"/>
                  <a:cs typeface="Calibri"/>
                </a:rPr>
                <a:t>hene</a:t>
              </a:r>
              <a:r>
                <a:rPr lang="en-US" sz="1200" b="1" spc="130" dirty="0">
                  <a:solidFill>
                    <a:srgbClr val="9253A1"/>
                  </a:solidFill>
                  <a:latin typeface="Calibri"/>
                  <a:cs typeface="Calibri"/>
                </a:rPr>
                <a:t> </a:t>
              </a:r>
              <a:r>
                <a:rPr lang="en-US" sz="1200" b="1" spc="130" dirty="0" err="1">
                  <a:solidFill>
                    <a:srgbClr val="9253A1"/>
                  </a:solidFill>
                  <a:latin typeface="Calibri"/>
                  <a:cs typeface="Calibri"/>
                </a:rPr>
                <a:t>ku</a:t>
              </a:r>
              <a:r>
                <a:rPr lang="en-US" sz="1200" b="1" spc="130" dirty="0">
                  <a:solidFill>
                    <a:srgbClr val="9253A1"/>
                  </a:solidFill>
                  <a:latin typeface="Calibri"/>
                  <a:cs typeface="Calibri"/>
                </a:rPr>
                <a:t> </a:t>
              </a:r>
              <a:r>
                <a:rPr lang="en-US" sz="1200" b="1" spc="130" dirty="0" err="1">
                  <a:solidFill>
                    <a:srgbClr val="9253A1"/>
                  </a:solidFill>
                  <a:latin typeface="Calibri"/>
                  <a:cs typeface="Calibri"/>
                </a:rPr>
                <a:t>ez</a:t>
              </a:r>
              <a:r>
                <a:rPr lang="en-US" sz="1200" b="1" spc="130" dirty="0">
                  <a:solidFill>
                    <a:srgbClr val="9253A1"/>
                  </a:solidFill>
                  <a:latin typeface="Calibri"/>
                  <a:cs typeface="Calibri"/>
                </a:rPr>
                <a:t> </a:t>
              </a:r>
              <a:r>
                <a:rPr lang="en-US" sz="1200" b="1" spc="130" dirty="0" err="1">
                  <a:solidFill>
                    <a:srgbClr val="9253A1"/>
                  </a:solidFill>
                  <a:latin typeface="Calibri"/>
                  <a:cs typeface="Calibri"/>
                </a:rPr>
                <a:t>alîkariya</a:t>
              </a:r>
              <a:r>
                <a:rPr lang="en-US" sz="1200" b="1" spc="130" dirty="0">
                  <a:solidFill>
                    <a:srgbClr val="9253A1"/>
                  </a:solidFill>
                  <a:latin typeface="Calibri"/>
                  <a:cs typeface="Calibri"/>
                </a:rPr>
                <a:t> </a:t>
              </a:r>
              <a:r>
                <a:rPr lang="en-US" sz="1200" b="1" spc="130" dirty="0" err="1">
                  <a:solidFill>
                    <a:srgbClr val="9253A1"/>
                  </a:solidFill>
                  <a:latin typeface="Calibri"/>
                  <a:cs typeface="Calibri"/>
                </a:rPr>
                <a:t>xwe</a:t>
              </a:r>
              <a:r>
                <a:rPr lang="en-US" sz="1200" b="1" spc="130" dirty="0">
                  <a:solidFill>
                    <a:srgbClr val="9253A1"/>
                  </a:solidFill>
                  <a:latin typeface="Calibri"/>
                  <a:cs typeface="Calibri"/>
                </a:rPr>
                <a:t> </a:t>
              </a:r>
              <a:r>
                <a:rPr lang="en-US" sz="1200" b="1" spc="130" dirty="0" err="1">
                  <a:solidFill>
                    <a:srgbClr val="9253A1"/>
                  </a:solidFill>
                  <a:latin typeface="Calibri"/>
                  <a:cs typeface="Calibri"/>
                </a:rPr>
                <a:t>ya</a:t>
              </a:r>
              <a:r>
                <a:rPr lang="en-US" sz="1200" b="1" spc="130" dirty="0">
                  <a:solidFill>
                    <a:srgbClr val="9253A1"/>
                  </a:solidFill>
                  <a:latin typeface="Calibri"/>
                  <a:cs typeface="Calibri"/>
                </a:rPr>
                <a:t> </a:t>
              </a:r>
              <a:r>
                <a:rPr lang="en-US" sz="1200" b="1" spc="130" dirty="0" err="1">
                  <a:solidFill>
                    <a:srgbClr val="9253A1"/>
                  </a:solidFill>
                  <a:latin typeface="Calibri"/>
                  <a:cs typeface="Calibri"/>
                </a:rPr>
                <a:t>aborî</a:t>
              </a:r>
              <a:r>
                <a:rPr lang="en-US" sz="1200" b="1" spc="130" dirty="0">
                  <a:solidFill>
                    <a:srgbClr val="9253A1"/>
                  </a:solidFill>
                  <a:latin typeface="Calibri"/>
                  <a:cs typeface="Calibri"/>
                </a:rPr>
                <a:t> ji </a:t>
              </a:r>
              <a:r>
                <a:rPr lang="en-US" sz="1200" b="1" spc="130" dirty="0" err="1">
                  <a:solidFill>
                    <a:srgbClr val="9253A1"/>
                  </a:solidFill>
                  <a:latin typeface="Calibri"/>
                  <a:cs typeface="Calibri"/>
                </a:rPr>
                <a:t>ajansên</a:t>
              </a:r>
              <a:r>
                <a:rPr lang="en-US" sz="1200" b="1" spc="130" dirty="0">
                  <a:solidFill>
                    <a:srgbClr val="9253A1"/>
                  </a:solidFill>
                  <a:latin typeface="Calibri"/>
                  <a:cs typeface="Calibri"/>
                </a:rPr>
                <a:t> </a:t>
              </a:r>
              <a:r>
                <a:rPr lang="en-US" sz="1200" b="1" spc="130" dirty="0" err="1">
                  <a:solidFill>
                    <a:srgbClr val="9253A1"/>
                  </a:solidFill>
                  <a:latin typeface="Calibri"/>
                  <a:cs typeface="Calibri"/>
                </a:rPr>
                <a:t>hevkar</a:t>
              </a:r>
              <a:r>
                <a:rPr lang="en-US" sz="1200" b="1" spc="130" dirty="0">
                  <a:solidFill>
                    <a:srgbClr val="9253A1"/>
                  </a:solidFill>
                  <a:latin typeface="Calibri"/>
                  <a:cs typeface="Calibri"/>
                </a:rPr>
                <a:t> </a:t>
              </a:r>
              <a:r>
                <a:rPr lang="en-US" sz="1200" b="1" spc="130" dirty="0" err="1">
                  <a:solidFill>
                    <a:srgbClr val="9253A1"/>
                  </a:solidFill>
                  <a:latin typeface="Calibri"/>
                  <a:cs typeface="Calibri"/>
                </a:rPr>
                <a:t>kom</a:t>
              </a:r>
              <a:r>
                <a:rPr lang="en-US" sz="1200" b="1" spc="130" dirty="0">
                  <a:solidFill>
                    <a:srgbClr val="9253A1"/>
                  </a:solidFill>
                  <a:latin typeface="Calibri"/>
                  <a:cs typeface="Calibri"/>
                </a:rPr>
                <a:t> </a:t>
              </a:r>
              <a:r>
                <a:rPr lang="en-US" sz="1200" b="1" spc="130" dirty="0" err="1">
                  <a:solidFill>
                    <a:srgbClr val="9253A1"/>
                  </a:solidFill>
                  <a:latin typeface="Calibri"/>
                  <a:cs typeface="Calibri"/>
                </a:rPr>
                <a:t>bikim</a:t>
              </a:r>
              <a:r>
                <a:rPr lang="en-US" sz="1200" b="1" spc="130" dirty="0">
                  <a:solidFill>
                    <a:srgbClr val="9253A1"/>
                  </a:solidFill>
                  <a:latin typeface="Calibri"/>
                  <a:cs typeface="Calibri"/>
                </a:rPr>
                <a:t>?</a:t>
              </a:r>
            </a:p>
            <a:p>
              <a:pPr marL="0" marR="5080" lvl="1">
                <a:spcBef>
                  <a:spcPts val="280"/>
                </a:spcBef>
                <a:buClr>
                  <a:srgbClr val="9253A1"/>
                </a:buClr>
                <a:buSzPct val="80000"/>
                <a:tabLst>
                  <a:tab pos="189230" algn="l"/>
                </a:tabLst>
              </a:pPr>
              <a:r>
                <a:rPr lang="en-US" sz="1000" spc="20" dirty="0">
                  <a:latin typeface="Century Gothic"/>
                </a:rPr>
                <a:t>We </a:t>
              </a:r>
              <a:r>
                <a:rPr lang="en-US" sz="1000" b="1" spc="20" dirty="0">
                  <a:solidFill>
                    <a:srgbClr val="FF0000"/>
                  </a:solidFill>
                  <a:latin typeface="Century Gothic"/>
                </a:rPr>
                <a:t>30</a:t>
              </a:r>
              <a:r>
                <a:rPr lang="en-US" sz="1000" spc="20" dirty="0">
                  <a:latin typeface="Century Gothic"/>
                </a:rPr>
                <a:t> </a:t>
              </a:r>
              <a:r>
                <a:rPr lang="en-US" sz="1000" spc="20" dirty="0" err="1">
                  <a:latin typeface="Century Gothic"/>
                </a:rPr>
                <a:t>roj</a:t>
              </a:r>
              <a:r>
                <a:rPr lang="en-US" sz="1000" spc="20" dirty="0">
                  <a:latin typeface="Century Gothic"/>
                </a:rPr>
                <a:t> </a:t>
              </a:r>
              <a:r>
                <a:rPr lang="en-US" sz="1000" spc="20" dirty="0" err="1">
                  <a:latin typeface="Century Gothic"/>
                </a:rPr>
                <a:t>heye</a:t>
              </a:r>
              <a:r>
                <a:rPr lang="en-US" sz="1000" spc="20" dirty="0">
                  <a:latin typeface="Century Gothic"/>
                </a:rPr>
                <a:t> </a:t>
              </a:r>
              <a:r>
                <a:rPr lang="en-US" sz="1000" spc="20" dirty="0" err="1">
                  <a:latin typeface="Century Gothic"/>
                </a:rPr>
                <a:t>ku</a:t>
              </a:r>
              <a:r>
                <a:rPr lang="en-US" sz="1000" spc="20" dirty="0">
                  <a:latin typeface="Century Gothic"/>
                </a:rPr>
                <a:t> </a:t>
              </a:r>
              <a:r>
                <a:rPr lang="en-US" sz="1000" spc="20" dirty="0" err="1">
                  <a:latin typeface="Century Gothic"/>
                </a:rPr>
                <a:t>hûn</a:t>
              </a:r>
              <a:r>
                <a:rPr lang="en-US" sz="1000" spc="20" dirty="0">
                  <a:latin typeface="Century Gothic"/>
                </a:rPr>
                <a:t> </a:t>
              </a:r>
              <a:r>
                <a:rPr lang="en-US" sz="1000" spc="20" dirty="0" err="1">
                  <a:latin typeface="Century Gothic"/>
                </a:rPr>
                <a:t>arîkariya</a:t>
              </a:r>
              <a:r>
                <a:rPr lang="en-US" sz="1000" spc="20" dirty="0">
                  <a:latin typeface="Century Gothic"/>
                </a:rPr>
                <a:t> </a:t>
              </a:r>
              <a:r>
                <a:rPr lang="en-US" sz="1000" spc="20" dirty="0" err="1">
                  <a:latin typeface="Century Gothic"/>
                </a:rPr>
                <a:t>darayî</a:t>
              </a:r>
              <a:r>
                <a:rPr lang="en-US" sz="1000" spc="20" dirty="0">
                  <a:latin typeface="Century Gothic"/>
                </a:rPr>
                <a:t> </a:t>
              </a:r>
              <a:r>
                <a:rPr lang="en-US" sz="1000" spc="20" dirty="0" err="1">
                  <a:latin typeface="Century Gothic"/>
                </a:rPr>
                <a:t>bistînin</a:t>
              </a:r>
              <a:r>
                <a:rPr lang="en-US" sz="1000" spc="20" dirty="0">
                  <a:latin typeface="Century Gothic"/>
                </a:rPr>
                <a:t>. Ger </a:t>
              </a:r>
              <a:r>
                <a:rPr lang="en-US" sz="1000" spc="20" dirty="0" err="1">
                  <a:latin typeface="Century Gothic"/>
                </a:rPr>
                <a:t>hûn</a:t>
              </a:r>
              <a:r>
                <a:rPr lang="en-US" sz="1000" spc="20" dirty="0">
                  <a:latin typeface="Century Gothic"/>
                </a:rPr>
                <a:t> </a:t>
              </a:r>
              <a:r>
                <a:rPr lang="en-US" sz="1000" spc="20" dirty="0" err="1">
                  <a:latin typeface="Century Gothic"/>
                </a:rPr>
                <a:t>nikaribin</a:t>
              </a:r>
              <a:r>
                <a:rPr lang="en-US" sz="1000" spc="20" dirty="0">
                  <a:latin typeface="Century Gothic"/>
                </a:rPr>
                <a:t> </a:t>
              </a:r>
              <a:r>
                <a:rPr lang="en-US" sz="1000" spc="20" dirty="0" err="1">
                  <a:latin typeface="Century Gothic"/>
                </a:rPr>
                <a:t>wê</a:t>
              </a:r>
              <a:r>
                <a:rPr lang="en-US" sz="1000" spc="20" dirty="0">
                  <a:latin typeface="Century Gothic"/>
                </a:rPr>
                <a:t> di </a:t>
              </a:r>
              <a:r>
                <a:rPr lang="en-US" sz="1000" spc="20" dirty="0" err="1">
                  <a:latin typeface="Century Gothic"/>
                </a:rPr>
                <a:t>vê</a:t>
              </a:r>
              <a:r>
                <a:rPr lang="en-US" sz="1000" spc="20" dirty="0">
                  <a:latin typeface="Century Gothic"/>
                </a:rPr>
                <a:t> </a:t>
              </a:r>
              <a:r>
                <a:rPr lang="en-US" sz="1000" spc="20" dirty="0" err="1">
                  <a:latin typeface="Century Gothic"/>
                </a:rPr>
                <a:t>demê</a:t>
              </a:r>
              <a:r>
                <a:rPr lang="en-US" sz="1000" spc="20" dirty="0">
                  <a:latin typeface="Century Gothic"/>
                </a:rPr>
                <a:t> de </a:t>
              </a:r>
              <a:r>
                <a:rPr lang="en-US" sz="1000" spc="20" dirty="0" err="1">
                  <a:latin typeface="Century Gothic"/>
                </a:rPr>
                <a:t>hildin</a:t>
              </a:r>
              <a:r>
                <a:rPr lang="en-US" sz="1000" spc="20" dirty="0">
                  <a:latin typeface="Century Gothic"/>
                </a:rPr>
                <a:t>, ji </a:t>
              </a:r>
              <a:r>
                <a:rPr lang="en-US" sz="1000" spc="20" dirty="0" err="1">
                  <a:latin typeface="Century Gothic"/>
                </a:rPr>
                <a:t>kerema</a:t>
              </a:r>
              <a:r>
                <a:rPr lang="en-US" sz="1000" spc="20" dirty="0">
                  <a:latin typeface="Century Gothic"/>
                </a:rPr>
                <a:t> </a:t>
              </a:r>
              <a:r>
                <a:rPr lang="en-US" sz="1000" spc="20" dirty="0" err="1">
                  <a:latin typeface="Century Gothic"/>
                </a:rPr>
                <a:t>xwe</a:t>
              </a:r>
              <a:r>
                <a:rPr lang="en-US" sz="1000" spc="20" dirty="0">
                  <a:latin typeface="Century Gothic"/>
                </a:rPr>
                <a:t> bi </a:t>
              </a:r>
              <a:r>
                <a:rPr lang="en-US" sz="1000" spc="20" dirty="0" err="1">
                  <a:latin typeface="Century Gothic"/>
                </a:rPr>
                <a:t>karbidestê</a:t>
              </a:r>
              <a:r>
                <a:rPr lang="en-US" sz="1000" spc="20" dirty="0">
                  <a:latin typeface="Century Gothic"/>
                </a:rPr>
                <a:t> </a:t>
              </a:r>
              <a:r>
                <a:rPr lang="en-US" sz="1000" spc="20" dirty="0" err="1">
                  <a:latin typeface="Century Gothic"/>
                </a:rPr>
                <a:t>rûniştina</a:t>
              </a:r>
              <a:r>
                <a:rPr lang="en-US" sz="1000" spc="20" dirty="0">
                  <a:latin typeface="Century Gothic"/>
                </a:rPr>
                <a:t> </a:t>
              </a:r>
              <a:r>
                <a:rPr lang="en-US" sz="1000" spc="20" dirty="0" err="1">
                  <a:latin typeface="Century Gothic"/>
                </a:rPr>
                <a:t>xwe</a:t>
              </a:r>
              <a:r>
                <a:rPr lang="en-US" sz="1000" spc="20" dirty="0">
                  <a:latin typeface="Century Gothic"/>
                </a:rPr>
                <a:t> re </a:t>
              </a:r>
              <a:r>
                <a:rPr lang="en-US" sz="1000" spc="20" dirty="0" err="1">
                  <a:latin typeface="Century Gothic"/>
                </a:rPr>
                <a:t>têkilî</a:t>
              </a:r>
              <a:r>
                <a:rPr lang="en-US" sz="1000" spc="20" dirty="0">
                  <a:latin typeface="Century Gothic"/>
                </a:rPr>
                <a:t> </a:t>
              </a:r>
              <a:r>
                <a:rPr lang="en-US" sz="1000" spc="20" dirty="0" err="1">
                  <a:latin typeface="Century Gothic"/>
                </a:rPr>
                <a:t>daynin</a:t>
              </a:r>
              <a:r>
                <a:rPr lang="en-US" sz="1000" spc="20" dirty="0">
                  <a:latin typeface="Century Gothic"/>
                </a:rPr>
                <a:t>.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2646FC02-9D56-7663-994E-8D52D53F50B6}"/>
              </a:ext>
            </a:extLst>
          </p:cNvPr>
          <p:cNvGrpSpPr/>
          <p:nvPr/>
        </p:nvGrpSpPr>
        <p:grpSpPr>
          <a:xfrm>
            <a:off x="425674" y="8944855"/>
            <a:ext cx="6486666" cy="1066800"/>
            <a:chOff x="533331" y="8257402"/>
            <a:chExt cx="6486666" cy="1066800"/>
          </a:xfrm>
        </p:grpSpPr>
        <p:sp>
          <p:nvSpPr>
            <p:cNvPr id="5" name="object 45">
              <a:extLst>
                <a:ext uri="{FF2B5EF4-FFF2-40B4-BE49-F238E27FC236}">
                  <a16:creationId xmlns:a16="http://schemas.microsoft.com/office/drawing/2014/main" id="{83A42DE5-7AE3-2A08-42F1-6C201CFB0DC5}"/>
                </a:ext>
              </a:extLst>
            </p:cNvPr>
            <p:cNvSpPr/>
            <p:nvPr/>
          </p:nvSpPr>
          <p:spPr>
            <a:xfrm>
              <a:off x="565411" y="8257402"/>
              <a:ext cx="6442075" cy="0"/>
            </a:xfrm>
            <a:custGeom>
              <a:avLst/>
              <a:gdLst/>
              <a:ahLst/>
              <a:cxnLst/>
              <a:rect l="l" t="t" r="r" b="b"/>
              <a:pathLst>
                <a:path w="6442075">
                  <a:moveTo>
                    <a:pt x="0" y="0"/>
                  </a:moveTo>
                  <a:lnTo>
                    <a:pt x="6441884" y="0"/>
                  </a:lnTo>
                </a:path>
              </a:pathLst>
            </a:custGeom>
            <a:ln w="12700">
              <a:solidFill>
                <a:srgbClr val="9253A1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46">
              <a:extLst>
                <a:ext uri="{FF2B5EF4-FFF2-40B4-BE49-F238E27FC236}">
                  <a16:creationId xmlns:a16="http://schemas.microsoft.com/office/drawing/2014/main" id="{91F102B4-F267-4D4B-2297-9636DB83540F}"/>
                </a:ext>
              </a:extLst>
            </p:cNvPr>
            <p:cNvSpPr/>
            <p:nvPr/>
          </p:nvSpPr>
          <p:spPr>
            <a:xfrm>
              <a:off x="540000" y="8257402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9253A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47">
              <a:extLst>
                <a:ext uri="{FF2B5EF4-FFF2-40B4-BE49-F238E27FC236}">
                  <a16:creationId xmlns:a16="http://schemas.microsoft.com/office/drawing/2014/main" id="{FF7EAA3D-F957-C6D9-954A-C47B3994A121}"/>
                </a:ext>
              </a:extLst>
            </p:cNvPr>
            <p:cNvSpPr/>
            <p:nvPr/>
          </p:nvSpPr>
          <p:spPr>
            <a:xfrm>
              <a:off x="7019997" y="8257402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9253A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48">
              <a:extLst>
                <a:ext uri="{FF2B5EF4-FFF2-40B4-BE49-F238E27FC236}">
                  <a16:creationId xmlns:a16="http://schemas.microsoft.com/office/drawing/2014/main" id="{66BBEE48-CDF9-4A79-27B1-16B57E6D5450}"/>
                </a:ext>
              </a:extLst>
            </p:cNvPr>
            <p:cNvSpPr/>
            <p:nvPr/>
          </p:nvSpPr>
          <p:spPr>
            <a:xfrm>
              <a:off x="565411" y="9324202"/>
              <a:ext cx="6442075" cy="0"/>
            </a:xfrm>
            <a:custGeom>
              <a:avLst/>
              <a:gdLst/>
              <a:ahLst/>
              <a:cxnLst/>
              <a:rect l="l" t="t" r="r" b="b"/>
              <a:pathLst>
                <a:path w="6442075">
                  <a:moveTo>
                    <a:pt x="0" y="0"/>
                  </a:moveTo>
                  <a:lnTo>
                    <a:pt x="6441884" y="0"/>
                  </a:lnTo>
                </a:path>
              </a:pathLst>
            </a:custGeom>
            <a:ln w="12700">
              <a:solidFill>
                <a:srgbClr val="9253A1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49">
              <a:extLst>
                <a:ext uri="{FF2B5EF4-FFF2-40B4-BE49-F238E27FC236}">
                  <a16:creationId xmlns:a16="http://schemas.microsoft.com/office/drawing/2014/main" id="{CAD8F188-7647-DC3C-F89D-5A976C606AB3}"/>
                </a:ext>
              </a:extLst>
            </p:cNvPr>
            <p:cNvSpPr/>
            <p:nvPr/>
          </p:nvSpPr>
          <p:spPr>
            <a:xfrm>
              <a:off x="540000" y="9324202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9253A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50">
              <a:extLst>
                <a:ext uri="{FF2B5EF4-FFF2-40B4-BE49-F238E27FC236}">
                  <a16:creationId xmlns:a16="http://schemas.microsoft.com/office/drawing/2014/main" id="{41F82442-8EA6-B99C-A858-E20A2321C34A}"/>
                </a:ext>
              </a:extLst>
            </p:cNvPr>
            <p:cNvSpPr/>
            <p:nvPr/>
          </p:nvSpPr>
          <p:spPr>
            <a:xfrm>
              <a:off x="7019997" y="9324202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9253A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98">
              <a:extLst>
                <a:ext uri="{FF2B5EF4-FFF2-40B4-BE49-F238E27FC236}">
                  <a16:creationId xmlns:a16="http://schemas.microsoft.com/office/drawing/2014/main" id="{568F9388-1878-1FC2-FA3E-F84A489C8102}"/>
                </a:ext>
              </a:extLst>
            </p:cNvPr>
            <p:cNvSpPr/>
            <p:nvPr/>
          </p:nvSpPr>
          <p:spPr>
            <a:xfrm>
              <a:off x="625410" y="8434965"/>
              <a:ext cx="256540" cy="398780"/>
            </a:xfrm>
            <a:custGeom>
              <a:avLst/>
              <a:gdLst/>
              <a:ahLst/>
              <a:cxnLst/>
              <a:rect l="l" t="t" r="r" b="b"/>
              <a:pathLst>
                <a:path w="256540" h="398779">
                  <a:moveTo>
                    <a:pt x="127990" y="0"/>
                  </a:moveTo>
                  <a:lnTo>
                    <a:pt x="85541" y="7206"/>
                  </a:lnTo>
                  <a:lnTo>
                    <a:pt x="49108" y="27189"/>
                  </a:lnTo>
                  <a:lnTo>
                    <a:pt x="21149" y="57490"/>
                  </a:lnTo>
                  <a:lnTo>
                    <a:pt x="4120" y="95652"/>
                  </a:lnTo>
                  <a:lnTo>
                    <a:pt x="0" y="270560"/>
                  </a:lnTo>
                  <a:lnTo>
                    <a:pt x="831" y="285227"/>
                  </a:lnTo>
                  <a:lnTo>
                    <a:pt x="12569" y="325943"/>
                  </a:lnTo>
                  <a:lnTo>
                    <a:pt x="36264" y="359825"/>
                  </a:lnTo>
                  <a:lnTo>
                    <a:pt x="69459" y="384414"/>
                  </a:lnTo>
                  <a:lnTo>
                    <a:pt x="109695" y="397253"/>
                  </a:lnTo>
                  <a:lnTo>
                    <a:pt x="124247" y="398497"/>
                  </a:lnTo>
                  <a:lnTo>
                    <a:pt x="139424" y="397701"/>
                  </a:lnTo>
                  <a:lnTo>
                    <a:pt x="181214" y="386314"/>
                  </a:lnTo>
                  <a:lnTo>
                    <a:pt x="215717" y="363264"/>
                  </a:lnTo>
                  <a:lnTo>
                    <a:pt x="240781" y="330903"/>
                  </a:lnTo>
                  <a:lnTo>
                    <a:pt x="254258" y="291584"/>
                  </a:lnTo>
                  <a:lnTo>
                    <a:pt x="255981" y="127990"/>
                  </a:lnTo>
                  <a:lnTo>
                    <a:pt x="255150" y="113324"/>
                  </a:lnTo>
                  <a:lnTo>
                    <a:pt x="243411" y="72607"/>
                  </a:lnTo>
                  <a:lnTo>
                    <a:pt x="219716" y="38726"/>
                  </a:lnTo>
                  <a:lnTo>
                    <a:pt x="186522" y="14137"/>
                  </a:lnTo>
                  <a:lnTo>
                    <a:pt x="146286" y="1297"/>
                  </a:lnTo>
                  <a:lnTo>
                    <a:pt x="127990" y="0"/>
                  </a:lnTo>
                  <a:close/>
                </a:path>
              </a:pathLst>
            </a:custGeom>
            <a:ln w="62763">
              <a:solidFill>
                <a:srgbClr val="0047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99">
              <a:extLst>
                <a:ext uri="{FF2B5EF4-FFF2-40B4-BE49-F238E27FC236}">
                  <a16:creationId xmlns:a16="http://schemas.microsoft.com/office/drawing/2014/main" id="{DBFA4D12-F1BD-0D0F-9C3C-CCF048CED98E}"/>
                </a:ext>
              </a:extLst>
            </p:cNvPr>
            <p:cNvSpPr/>
            <p:nvPr/>
          </p:nvSpPr>
          <p:spPr>
            <a:xfrm>
              <a:off x="533331" y="8663516"/>
              <a:ext cx="437515" cy="493395"/>
            </a:xfrm>
            <a:custGeom>
              <a:avLst/>
              <a:gdLst/>
              <a:ahLst/>
              <a:cxnLst/>
              <a:rect l="l" t="t" r="r" b="b"/>
              <a:pathLst>
                <a:path w="437515" h="493395">
                  <a:moveTo>
                    <a:pt x="94145" y="0"/>
                  </a:moveTo>
                  <a:lnTo>
                    <a:pt x="52684" y="9598"/>
                  </a:lnTo>
                  <a:lnTo>
                    <a:pt x="20601" y="35363"/>
                  </a:lnTo>
                  <a:lnTo>
                    <a:pt x="2440" y="72754"/>
                  </a:lnTo>
                  <a:lnTo>
                    <a:pt x="0" y="399160"/>
                  </a:lnTo>
                  <a:lnTo>
                    <a:pt x="1122" y="413743"/>
                  </a:lnTo>
                  <a:lnTo>
                    <a:pt x="16616" y="452581"/>
                  </a:lnTo>
                  <a:lnTo>
                    <a:pt x="46765" y="480522"/>
                  </a:lnTo>
                  <a:lnTo>
                    <a:pt x="87026" y="493028"/>
                  </a:lnTo>
                  <a:lnTo>
                    <a:pt x="343204" y="493293"/>
                  </a:lnTo>
                  <a:lnTo>
                    <a:pt x="357787" y="492171"/>
                  </a:lnTo>
                  <a:lnTo>
                    <a:pt x="396629" y="476680"/>
                  </a:lnTo>
                  <a:lnTo>
                    <a:pt x="424576" y="446537"/>
                  </a:lnTo>
                  <a:lnTo>
                    <a:pt x="437084" y="406279"/>
                  </a:lnTo>
                  <a:lnTo>
                    <a:pt x="437349" y="94145"/>
                  </a:lnTo>
                  <a:lnTo>
                    <a:pt x="436227" y="79563"/>
                  </a:lnTo>
                  <a:lnTo>
                    <a:pt x="420735" y="40723"/>
                  </a:lnTo>
                  <a:lnTo>
                    <a:pt x="390589" y="12777"/>
                  </a:lnTo>
                  <a:lnTo>
                    <a:pt x="350333" y="265"/>
                  </a:lnTo>
                  <a:lnTo>
                    <a:pt x="94145" y="0"/>
                  </a:lnTo>
                  <a:close/>
                </a:path>
              </a:pathLst>
            </a:custGeom>
            <a:solidFill>
              <a:srgbClr val="0047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100">
              <a:extLst>
                <a:ext uri="{FF2B5EF4-FFF2-40B4-BE49-F238E27FC236}">
                  <a16:creationId xmlns:a16="http://schemas.microsoft.com/office/drawing/2014/main" id="{A7368FD2-FC6F-5C48-54F0-DB58A3B73C17}"/>
                </a:ext>
              </a:extLst>
            </p:cNvPr>
            <p:cNvSpPr/>
            <p:nvPr/>
          </p:nvSpPr>
          <p:spPr>
            <a:xfrm>
              <a:off x="711434" y="8852297"/>
              <a:ext cx="81280" cy="84455"/>
            </a:xfrm>
            <a:custGeom>
              <a:avLst/>
              <a:gdLst/>
              <a:ahLst/>
              <a:cxnLst/>
              <a:rect l="l" t="t" r="r" b="b"/>
              <a:pathLst>
                <a:path w="81279" h="84454">
                  <a:moveTo>
                    <a:pt x="44766" y="0"/>
                  </a:moveTo>
                  <a:lnTo>
                    <a:pt x="29098" y="2042"/>
                  </a:lnTo>
                  <a:lnTo>
                    <a:pt x="16096" y="8000"/>
                  </a:lnTo>
                  <a:lnTo>
                    <a:pt x="6237" y="17159"/>
                  </a:lnTo>
                  <a:lnTo>
                    <a:pt x="0" y="28802"/>
                  </a:lnTo>
                  <a:lnTo>
                    <a:pt x="777" y="46703"/>
                  </a:lnTo>
                  <a:lnTo>
                    <a:pt x="21639" y="79677"/>
                  </a:lnTo>
                  <a:lnTo>
                    <a:pt x="40114" y="84249"/>
                  </a:lnTo>
                  <a:lnTo>
                    <a:pt x="54253" y="81825"/>
                  </a:lnTo>
                  <a:lnTo>
                    <a:pt x="66361" y="75110"/>
                  </a:lnTo>
                  <a:lnTo>
                    <a:pt x="75602" y="64938"/>
                  </a:lnTo>
                  <a:lnTo>
                    <a:pt x="81141" y="52143"/>
                  </a:lnTo>
                  <a:lnTo>
                    <a:pt x="79826" y="34958"/>
                  </a:lnTo>
                  <a:lnTo>
                    <a:pt x="74918" y="20981"/>
                  </a:lnTo>
                  <a:lnTo>
                    <a:pt x="67031" y="10382"/>
                  </a:lnTo>
                  <a:lnTo>
                    <a:pt x="56776" y="3332"/>
                  </a:lnTo>
                  <a:lnTo>
                    <a:pt x="447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101">
              <a:extLst>
                <a:ext uri="{FF2B5EF4-FFF2-40B4-BE49-F238E27FC236}">
                  <a16:creationId xmlns:a16="http://schemas.microsoft.com/office/drawing/2014/main" id="{1103B2F9-F65D-89BF-C290-9405880A469D}"/>
                </a:ext>
              </a:extLst>
            </p:cNvPr>
            <p:cNvSpPr/>
            <p:nvPr/>
          </p:nvSpPr>
          <p:spPr>
            <a:xfrm>
              <a:off x="712706" y="8895975"/>
              <a:ext cx="80010" cy="102870"/>
            </a:xfrm>
            <a:custGeom>
              <a:avLst/>
              <a:gdLst/>
              <a:ahLst/>
              <a:cxnLst/>
              <a:rect l="l" t="t" r="r" b="b"/>
              <a:pathLst>
                <a:path w="80009" h="102870">
                  <a:moveTo>
                    <a:pt x="59969" y="0"/>
                  </a:moveTo>
                  <a:lnTo>
                    <a:pt x="17716" y="0"/>
                  </a:lnTo>
                  <a:lnTo>
                    <a:pt x="0" y="102831"/>
                  </a:lnTo>
                  <a:lnTo>
                    <a:pt x="79908" y="102831"/>
                  </a:lnTo>
                  <a:lnTo>
                    <a:pt x="599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">
            <a:extLst>
              <a:ext uri="{FF2B5EF4-FFF2-40B4-BE49-F238E27FC236}">
                <a16:creationId xmlns:a16="http://schemas.microsoft.com/office/drawing/2014/main" id="{24CE621A-7BBE-33FF-E5D3-DAF04542DDBA}"/>
              </a:ext>
            </a:extLst>
          </p:cNvPr>
          <p:cNvSpPr/>
          <p:nvPr/>
        </p:nvSpPr>
        <p:spPr>
          <a:xfrm>
            <a:off x="225984" y="9930649"/>
            <a:ext cx="2175162" cy="803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102">
            <a:extLst>
              <a:ext uri="{FF2B5EF4-FFF2-40B4-BE49-F238E27FC236}">
                <a16:creationId xmlns:a16="http://schemas.microsoft.com/office/drawing/2014/main" id="{92DFCD0F-3AD0-87A5-8E51-3EBC477FEFF7}"/>
              </a:ext>
            </a:extLst>
          </p:cNvPr>
          <p:cNvSpPr txBox="1"/>
          <p:nvPr/>
        </p:nvSpPr>
        <p:spPr>
          <a:xfrm>
            <a:off x="959445" y="9068328"/>
            <a:ext cx="5845578" cy="8258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b="1" spc="114" dirty="0" err="1">
                <a:solidFill>
                  <a:srgbClr val="9253A1"/>
                </a:solidFill>
                <a:latin typeface="Calibri"/>
                <a:cs typeface="Calibri"/>
              </a:rPr>
              <a:t>Xwe</a:t>
            </a:r>
            <a:r>
              <a:rPr lang="en-US" sz="1200" b="1" spc="114" dirty="0">
                <a:solidFill>
                  <a:srgbClr val="9253A1"/>
                </a:solidFill>
                <a:latin typeface="Calibri"/>
                <a:cs typeface="Calibri"/>
              </a:rPr>
              <a:t> û </a:t>
            </a:r>
            <a:r>
              <a:rPr lang="en-US" sz="1200" b="1" spc="114" dirty="0" err="1">
                <a:solidFill>
                  <a:srgbClr val="9253A1"/>
                </a:solidFill>
                <a:latin typeface="Calibri"/>
                <a:cs typeface="Calibri"/>
              </a:rPr>
              <a:t>malbata</a:t>
            </a:r>
            <a:r>
              <a:rPr lang="en-US" sz="1200" b="1" spc="114" dirty="0">
                <a:solidFill>
                  <a:srgbClr val="9253A1"/>
                </a:solidFill>
                <a:latin typeface="Calibri"/>
                <a:cs typeface="Calibri"/>
              </a:rPr>
              <a:t> </a:t>
            </a:r>
            <a:r>
              <a:rPr lang="en-US" sz="1200" b="1" spc="114" dirty="0" err="1">
                <a:solidFill>
                  <a:srgbClr val="9253A1"/>
                </a:solidFill>
                <a:latin typeface="Calibri"/>
                <a:cs typeface="Calibri"/>
              </a:rPr>
              <a:t>xwe</a:t>
            </a:r>
            <a:r>
              <a:rPr lang="en-US" sz="1200" b="1" spc="114" dirty="0">
                <a:solidFill>
                  <a:srgbClr val="9253A1"/>
                </a:solidFill>
                <a:latin typeface="Calibri"/>
                <a:cs typeface="Calibri"/>
              </a:rPr>
              <a:t> ji </a:t>
            </a:r>
            <a:r>
              <a:rPr lang="en-US" sz="1200" b="1" spc="114" dirty="0" err="1">
                <a:solidFill>
                  <a:srgbClr val="9253A1"/>
                </a:solidFill>
                <a:latin typeface="Calibri"/>
                <a:cs typeface="Calibri"/>
              </a:rPr>
              <a:t>planên</a:t>
            </a:r>
            <a:r>
              <a:rPr lang="en-US" sz="1200" b="1" spc="114" dirty="0">
                <a:solidFill>
                  <a:srgbClr val="9253A1"/>
                </a:solidFill>
                <a:latin typeface="Calibri"/>
                <a:cs typeface="Calibri"/>
              </a:rPr>
              <a:t> </a:t>
            </a:r>
            <a:r>
              <a:rPr lang="en-US" sz="1200" b="1" spc="114" dirty="0" err="1">
                <a:solidFill>
                  <a:srgbClr val="9253A1"/>
                </a:solidFill>
                <a:latin typeface="Calibri"/>
                <a:cs typeface="Calibri"/>
              </a:rPr>
              <a:t>xapandinê</a:t>
            </a:r>
            <a:r>
              <a:rPr lang="en-US" sz="1200" b="1" spc="114" dirty="0">
                <a:solidFill>
                  <a:srgbClr val="9253A1"/>
                </a:solidFill>
                <a:latin typeface="Calibri"/>
                <a:cs typeface="Calibri"/>
              </a:rPr>
              <a:t> </a:t>
            </a:r>
            <a:r>
              <a:rPr lang="en-US" sz="1200" b="1" spc="114" dirty="0" err="1">
                <a:solidFill>
                  <a:srgbClr val="9253A1"/>
                </a:solidFill>
                <a:latin typeface="Calibri"/>
                <a:cs typeface="Calibri"/>
              </a:rPr>
              <a:t>biparêzin</a:t>
            </a:r>
            <a:r>
              <a:rPr lang="en-US" sz="1200" b="1" spc="114" dirty="0">
                <a:solidFill>
                  <a:srgbClr val="9253A1"/>
                </a:solidFill>
                <a:latin typeface="Calibri"/>
                <a:cs typeface="Calibri"/>
              </a:rPr>
              <a:t>!</a:t>
            </a:r>
          </a:p>
          <a:p>
            <a:pPr marL="12700">
              <a:lnSpc>
                <a:spcPct val="100000"/>
              </a:lnSpc>
            </a:pP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Pêdivî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ye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ku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agahdariya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kesane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û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belgeyên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nasnameya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we her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gav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ewledar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û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nehênî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bimînin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.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Tenê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gava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ku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ji wan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tê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xwestin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agahdariya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kesane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bi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ajans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û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rayedarên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alîkariyê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yên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pêbawer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 re parve </a:t>
            </a:r>
            <a:r>
              <a:rPr lang="en-US" sz="1000" spc="-25" dirty="0" err="1">
                <a:solidFill>
                  <a:srgbClr val="231F20"/>
                </a:solidFill>
                <a:latin typeface="Lucida Sans"/>
                <a:cs typeface="Lucida Sans"/>
              </a:rPr>
              <a:t>bikin</a:t>
            </a:r>
            <a:r>
              <a:rPr lang="en-US" sz="1000" spc="-25" dirty="0">
                <a:solidFill>
                  <a:srgbClr val="231F20"/>
                </a:solidFill>
                <a:latin typeface="Lucida Sans"/>
                <a:cs typeface="Lucida Sans"/>
              </a:rPr>
              <a:t>.</a:t>
            </a:r>
            <a:endParaRPr sz="1000" dirty="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lang="en-US" sz="1000" spc="20" dirty="0">
                <a:solidFill>
                  <a:srgbClr val="231F20"/>
                </a:solidFill>
                <a:latin typeface="Lucida Sans"/>
                <a:cs typeface="Lucida Sans"/>
              </a:rPr>
              <a:t>Tu </a:t>
            </a:r>
            <a:r>
              <a:rPr lang="en-US" sz="1000" spc="20" dirty="0" err="1">
                <a:solidFill>
                  <a:srgbClr val="231F20"/>
                </a:solidFill>
                <a:latin typeface="Lucida Sans"/>
                <a:cs typeface="Lucida Sans"/>
              </a:rPr>
              <a:t>carî</a:t>
            </a:r>
            <a:r>
              <a:rPr lang="en-US" sz="1000" spc="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lang="en-US" sz="1000" spc="20" dirty="0" err="1">
                <a:solidFill>
                  <a:srgbClr val="231F20"/>
                </a:solidFill>
                <a:latin typeface="Lucida Sans"/>
                <a:cs typeface="Lucida Sans"/>
              </a:rPr>
              <a:t>agahdariya</a:t>
            </a:r>
            <a:r>
              <a:rPr lang="en-US" sz="1000" spc="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lang="en-US" sz="1000" spc="20" dirty="0" err="1">
                <a:solidFill>
                  <a:srgbClr val="231F20"/>
                </a:solidFill>
                <a:latin typeface="Lucida Sans"/>
                <a:cs typeface="Lucida Sans"/>
              </a:rPr>
              <a:t>kesane</a:t>
            </a:r>
            <a:r>
              <a:rPr lang="en-US" sz="1000" spc="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lang="en-US" sz="1000" spc="20" dirty="0" err="1">
                <a:solidFill>
                  <a:srgbClr val="231F20"/>
                </a:solidFill>
                <a:latin typeface="Lucida Sans"/>
                <a:cs typeface="Lucida Sans"/>
              </a:rPr>
              <a:t>ya</a:t>
            </a:r>
            <a:r>
              <a:rPr lang="en-US" sz="1000" spc="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lang="en-US" sz="1000" spc="20" dirty="0" err="1">
                <a:solidFill>
                  <a:srgbClr val="231F20"/>
                </a:solidFill>
                <a:latin typeface="Lucida Sans"/>
                <a:cs typeface="Lucida Sans"/>
              </a:rPr>
              <a:t>xwe</a:t>
            </a:r>
            <a:r>
              <a:rPr lang="en-US" sz="1000" spc="20" dirty="0">
                <a:solidFill>
                  <a:srgbClr val="231F20"/>
                </a:solidFill>
                <a:latin typeface="Lucida Sans"/>
                <a:cs typeface="Lucida Sans"/>
              </a:rPr>
              <a:t> li ser </a:t>
            </a:r>
            <a:r>
              <a:rPr lang="en-US" sz="1000" spc="20" dirty="0" err="1">
                <a:solidFill>
                  <a:srgbClr val="231F20"/>
                </a:solidFill>
                <a:latin typeface="Lucida Sans"/>
                <a:cs typeface="Lucida Sans"/>
              </a:rPr>
              <a:t>medyaya</a:t>
            </a:r>
            <a:r>
              <a:rPr lang="en-US" sz="1000" spc="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lang="en-US" sz="1000" spc="20" dirty="0" err="1">
                <a:solidFill>
                  <a:srgbClr val="231F20"/>
                </a:solidFill>
                <a:latin typeface="Lucida Sans"/>
                <a:cs typeface="Lucida Sans"/>
              </a:rPr>
              <a:t>civakî</a:t>
            </a:r>
            <a:r>
              <a:rPr lang="en-US" sz="1000" spc="20" dirty="0">
                <a:solidFill>
                  <a:srgbClr val="231F20"/>
                </a:solidFill>
                <a:latin typeface="Lucida Sans"/>
                <a:cs typeface="Lucida Sans"/>
              </a:rPr>
              <a:t> û </a:t>
            </a:r>
            <a:r>
              <a:rPr lang="en-US" sz="1000" spc="20" dirty="0" err="1">
                <a:solidFill>
                  <a:srgbClr val="231F20"/>
                </a:solidFill>
                <a:latin typeface="Lucida Sans"/>
                <a:cs typeface="Lucida Sans"/>
              </a:rPr>
              <a:t>malperên</a:t>
            </a:r>
            <a:r>
              <a:rPr lang="en-US" sz="1000" spc="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lang="en-US" sz="1000" spc="20" dirty="0" err="1">
                <a:solidFill>
                  <a:srgbClr val="231F20"/>
                </a:solidFill>
                <a:latin typeface="Lucida Sans"/>
                <a:cs typeface="Lucida Sans"/>
              </a:rPr>
              <a:t>nebawer</a:t>
            </a:r>
            <a:r>
              <a:rPr lang="en-US" sz="1000" spc="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lang="en-US" sz="1000" spc="20" dirty="0" err="1">
                <a:solidFill>
                  <a:srgbClr val="231F20"/>
                </a:solidFill>
                <a:latin typeface="Lucida Sans"/>
                <a:cs typeface="Lucida Sans"/>
              </a:rPr>
              <a:t>eşkere</a:t>
            </a:r>
            <a:r>
              <a:rPr lang="en-US" sz="1000" spc="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lang="en-US" sz="1000" spc="20" dirty="0" err="1">
                <a:solidFill>
                  <a:srgbClr val="231F20"/>
                </a:solidFill>
                <a:latin typeface="Lucida Sans"/>
                <a:cs typeface="Lucida Sans"/>
              </a:rPr>
              <a:t>nekin</a:t>
            </a:r>
            <a:r>
              <a:rPr lang="en-US" sz="1000" spc="20" dirty="0">
                <a:solidFill>
                  <a:srgbClr val="231F20"/>
                </a:solidFill>
                <a:latin typeface="Lucida Sans"/>
                <a:cs typeface="Lucida Sans"/>
              </a:rPr>
              <a:t>..</a:t>
            </a:r>
            <a:endParaRPr sz="1000" dirty="0">
              <a:latin typeface="Lucida Sans"/>
              <a:cs typeface="Lucida San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0DFB316-15B9-79CC-075F-61382287A809}"/>
              </a:ext>
            </a:extLst>
          </p:cNvPr>
          <p:cNvSpPr txBox="1"/>
          <p:nvPr/>
        </p:nvSpPr>
        <p:spPr>
          <a:xfrm>
            <a:off x="6532570" y="10293290"/>
            <a:ext cx="1170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chemeClr val="bg1"/>
                </a:solidFill>
              </a:rPr>
              <a:t>Kurmanji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37FD9EA-63E6-12FB-8F2E-433BBC5E1BBB}"/>
              </a:ext>
            </a:extLst>
          </p:cNvPr>
          <p:cNvGrpSpPr/>
          <p:nvPr/>
        </p:nvGrpSpPr>
        <p:grpSpPr>
          <a:xfrm>
            <a:off x="136933" y="155734"/>
            <a:ext cx="7173187" cy="724951"/>
            <a:chOff x="136933" y="155734"/>
            <a:chExt cx="7173187" cy="724951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B3621EFF-C974-FE6D-55E6-756F61D0813C}"/>
                </a:ext>
              </a:extLst>
            </p:cNvPr>
            <p:cNvGrpSpPr/>
            <p:nvPr/>
          </p:nvGrpSpPr>
          <p:grpSpPr>
            <a:xfrm>
              <a:off x="5596172" y="207642"/>
              <a:ext cx="1713948" cy="636634"/>
              <a:chOff x="168090" y="237038"/>
              <a:chExt cx="1713948" cy="636634"/>
            </a:xfrm>
          </p:grpSpPr>
          <p:sp>
            <p:nvSpPr>
              <p:cNvPr id="62" name="object 11">
                <a:extLst>
                  <a:ext uri="{FF2B5EF4-FFF2-40B4-BE49-F238E27FC236}">
                    <a16:creationId xmlns:a16="http://schemas.microsoft.com/office/drawing/2014/main" id="{7A4E1901-9E04-1463-EA29-4167529B23B7}"/>
                  </a:ext>
                </a:extLst>
              </p:cNvPr>
              <p:cNvSpPr/>
              <p:nvPr/>
            </p:nvSpPr>
            <p:spPr>
              <a:xfrm>
                <a:off x="168090" y="237038"/>
                <a:ext cx="928528" cy="572852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3" name="object 12">
                <a:extLst>
                  <a:ext uri="{FF2B5EF4-FFF2-40B4-BE49-F238E27FC236}">
                    <a16:creationId xmlns:a16="http://schemas.microsoft.com/office/drawing/2014/main" id="{5B643EFE-02BB-95C3-D0BA-FC7D1C841290}"/>
                  </a:ext>
                </a:extLst>
              </p:cNvPr>
              <p:cNvSpPr/>
              <p:nvPr/>
            </p:nvSpPr>
            <p:spPr>
              <a:xfrm>
                <a:off x="1267052" y="258408"/>
                <a:ext cx="614986" cy="615264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9" name="object 13">
              <a:extLst>
                <a:ext uri="{FF2B5EF4-FFF2-40B4-BE49-F238E27FC236}">
                  <a16:creationId xmlns:a16="http://schemas.microsoft.com/office/drawing/2014/main" id="{12224515-EEC0-7DE6-7C82-58619C193F4C}"/>
                </a:ext>
              </a:extLst>
            </p:cNvPr>
            <p:cNvSpPr/>
            <p:nvPr/>
          </p:nvSpPr>
          <p:spPr>
            <a:xfrm>
              <a:off x="2532431" y="155734"/>
              <a:ext cx="1709576" cy="72495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14">
              <a:extLst>
                <a:ext uri="{FF2B5EF4-FFF2-40B4-BE49-F238E27FC236}">
                  <a16:creationId xmlns:a16="http://schemas.microsoft.com/office/drawing/2014/main" id="{C23D8DCC-CB27-C09C-E197-8AB3D195928D}"/>
                </a:ext>
              </a:extLst>
            </p:cNvPr>
            <p:cNvSpPr/>
            <p:nvPr/>
          </p:nvSpPr>
          <p:spPr>
            <a:xfrm>
              <a:off x="4295639" y="229012"/>
              <a:ext cx="1073921" cy="53607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9538D38C-B5F3-60EC-569F-AFF33BDD6D2B}"/>
                </a:ext>
              </a:extLst>
            </p:cNvPr>
            <p:cNvGrpSpPr/>
            <p:nvPr/>
          </p:nvGrpSpPr>
          <p:grpSpPr>
            <a:xfrm>
              <a:off x="136933" y="253982"/>
              <a:ext cx="2341866" cy="580309"/>
              <a:chOff x="171909" y="260258"/>
              <a:chExt cx="2309957" cy="563880"/>
            </a:xfrm>
          </p:grpSpPr>
          <p:sp>
            <p:nvSpPr>
              <p:cNvPr id="42" name="object 15">
                <a:extLst>
                  <a:ext uri="{FF2B5EF4-FFF2-40B4-BE49-F238E27FC236}">
                    <a16:creationId xmlns:a16="http://schemas.microsoft.com/office/drawing/2014/main" id="{775142BF-EE51-23EA-1FC7-090BA4CE313D}"/>
                  </a:ext>
                </a:extLst>
              </p:cNvPr>
              <p:cNvSpPr/>
              <p:nvPr/>
            </p:nvSpPr>
            <p:spPr>
              <a:xfrm>
                <a:off x="1071218" y="383240"/>
                <a:ext cx="1410648" cy="339272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16">
                <a:extLst>
                  <a:ext uri="{FF2B5EF4-FFF2-40B4-BE49-F238E27FC236}">
                    <a16:creationId xmlns:a16="http://schemas.microsoft.com/office/drawing/2014/main" id="{A2995819-56A1-F02D-B248-1910330EDA12}"/>
                  </a:ext>
                </a:extLst>
              </p:cNvPr>
              <p:cNvSpPr/>
              <p:nvPr/>
            </p:nvSpPr>
            <p:spPr>
              <a:xfrm>
                <a:off x="171909" y="260258"/>
                <a:ext cx="791845" cy="563880"/>
              </a:xfrm>
              <a:custGeom>
                <a:avLst/>
                <a:gdLst/>
                <a:ahLst/>
                <a:cxnLst/>
                <a:rect l="l" t="t" r="r" b="b"/>
                <a:pathLst>
                  <a:path w="791844" h="563880">
                    <a:moveTo>
                      <a:pt x="0" y="563359"/>
                    </a:moveTo>
                    <a:lnTo>
                      <a:pt x="791508" y="563359"/>
                    </a:lnTo>
                    <a:lnTo>
                      <a:pt x="791508" y="0"/>
                    </a:lnTo>
                    <a:lnTo>
                      <a:pt x="0" y="0"/>
                    </a:lnTo>
                    <a:lnTo>
                      <a:pt x="0" y="563359"/>
                    </a:lnTo>
                    <a:close/>
                  </a:path>
                </a:pathLst>
              </a:custGeom>
              <a:solidFill>
                <a:srgbClr val="034EA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17">
                <a:extLst>
                  <a:ext uri="{FF2B5EF4-FFF2-40B4-BE49-F238E27FC236}">
                    <a16:creationId xmlns:a16="http://schemas.microsoft.com/office/drawing/2014/main" id="{4D145E62-A79B-81DA-A0BD-B7318B7EE9F2}"/>
                  </a:ext>
                </a:extLst>
              </p:cNvPr>
              <p:cNvSpPr/>
              <p:nvPr/>
            </p:nvSpPr>
            <p:spPr>
              <a:xfrm>
                <a:off x="540230" y="327646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67" y="21323"/>
                    </a:lnTo>
                    <a:lnTo>
                      <a:pt x="0" y="21323"/>
                    </a:lnTo>
                    <a:lnTo>
                      <a:pt x="16918" y="34315"/>
                    </a:lnTo>
                    <a:lnTo>
                      <a:pt x="10565" y="55359"/>
                    </a:lnTo>
                    <a:lnTo>
                      <a:pt x="27267" y="42341"/>
                    </a:lnTo>
                    <a:lnTo>
                      <a:pt x="40039" y="42341"/>
                    </a:lnTo>
                    <a:lnTo>
                      <a:pt x="37616" y="34315"/>
                    </a:lnTo>
                    <a:lnTo>
                      <a:pt x="54546" y="21323"/>
                    </a:lnTo>
                    <a:lnTo>
                      <a:pt x="20867" y="21323"/>
                    </a:lnTo>
                    <a:lnTo>
                      <a:pt x="33667" y="21297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39" y="42341"/>
                    </a:moveTo>
                    <a:lnTo>
                      <a:pt x="27267" y="42341"/>
                    </a:lnTo>
                    <a:lnTo>
                      <a:pt x="43968" y="55359"/>
                    </a:lnTo>
                    <a:lnTo>
                      <a:pt x="40039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1" name="object 18">
                <a:extLst>
                  <a:ext uri="{FF2B5EF4-FFF2-40B4-BE49-F238E27FC236}">
                    <a16:creationId xmlns:a16="http://schemas.microsoft.com/office/drawing/2014/main" id="{99C0B04D-C0D1-9CA3-228D-5F037C65136D}"/>
                  </a:ext>
                </a:extLst>
              </p:cNvPr>
              <p:cNvSpPr/>
              <p:nvPr/>
            </p:nvSpPr>
            <p:spPr>
              <a:xfrm>
                <a:off x="453786" y="352411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67" y="21348"/>
                    </a:lnTo>
                    <a:lnTo>
                      <a:pt x="0" y="21348"/>
                    </a:lnTo>
                    <a:lnTo>
                      <a:pt x="16918" y="34340"/>
                    </a:lnTo>
                    <a:lnTo>
                      <a:pt x="10577" y="55384"/>
                    </a:lnTo>
                    <a:lnTo>
                      <a:pt x="27279" y="42367"/>
                    </a:lnTo>
                    <a:lnTo>
                      <a:pt x="40046" y="42367"/>
                    </a:lnTo>
                    <a:lnTo>
                      <a:pt x="37628" y="34340"/>
                    </a:lnTo>
                    <a:lnTo>
                      <a:pt x="54546" y="21348"/>
                    </a:lnTo>
                    <a:lnTo>
                      <a:pt x="20867" y="21348"/>
                    </a:lnTo>
                    <a:lnTo>
                      <a:pt x="33667" y="21323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46" y="42367"/>
                    </a:moveTo>
                    <a:lnTo>
                      <a:pt x="27279" y="42367"/>
                    </a:lnTo>
                    <a:lnTo>
                      <a:pt x="43968" y="55384"/>
                    </a:lnTo>
                    <a:lnTo>
                      <a:pt x="40046" y="42367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2" name="object 19">
                <a:extLst>
                  <a:ext uri="{FF2B5EF4-FFF2-40B4-BE49-F238E27FC236}">
                    <a16:creationId xmlns:a16="http://schemas.microsoft.com/office/drawing/2014/main" id="{BBB799E9-D546-F13A-E3A1-4A4E53420CF8}"/>
                  </a:ext>
                </a:extLst>
              </p:cNvPr>
              <p:cNvSpPr/>
              <p:nvPr/>
            </p:nvSpPr>
            <p:spPr>
              <a:xfrm>
                <a:off x="390556" y="420086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67" y="21348"/>
                    </a:lnTo>
                    <a:lnTo>
                      <a:pt x="0" y="21348"/>
                    </a:lnTo>
                    <a:lnTo>
                      <a:pt x="16918" y="34328"/>
                    </a:lnTo>
                    <a:lnTo>
                      <a:pt x="10565" y="55384"/>
                    </a:lnTo>
                    <a:lnTo>
                      <a:pt x="27267" y="42367"/>
                    </a:lnTo>
                    <a:lnTo>
                      <a:pt x="40041" y="42367"/>
                    </a:lnTo>
                    <a:lnTo>
                      <a:pt x="37616" y="34328"/>
                    </a:lnTo>
                    <a:lnTo>
                      <a:pt x="54534" y="21348"/>
                    </a:lnTo>
                    <a:lnTo>
                      <a:pt x="20867" y="21348"/>
                    </a:lnTo>
                    <a:lnTo>
                      <a:pt x="33667" y="21323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41" y="42367"/>
                    </a:moveTo>
                    <a:lnTo>
                      <a:pt x="27267" y="42367"/>
                    </a:lnTo>
                    <a:lnTo>
                      <a:pt x="43968" y="55384"/>
                    </a:lnTo>
                    <a:lnTo>
                      <a:pt x="40041" y="42367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3" name="object 20">
                <a:extLst>
                  <a:ext uri="{FF2B5EF4-FFF2-40B4-BE49-F238E27FC236}">
                    <a16:creationId xmlns:a16="http://schemas.microsoft.com/office/drawing/2014/main" id="{62841A43-F8EF-A7DA-856F-CE05EFAC0F18}"/>
                  </a:ext>
                </a:extLst>
              </p:cNvPr>
              <p:cNvSpPr/>
              <p:nvPr/>
            </p:nvSpPr>
            <p:spPr>
              <a:xfrm>
                <a:off x="367379" y="512247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46" y="0"/>
                    </a:moveTo>
                    <a:lnTo>
                      <a:pt x="20846" y="21374"/>
                    </a:lnTo>
                    <a:lnTo>
                      <a:pt x="0" y="21374"/>
                    </a:lnTo>
                    <a:lnTo>
                      <a:pt x="16896" y="34340"/>
                    </a:lnTo>
                    <a:lnTo>
                      <a:pt x="10544" y="55384"/>
                    </a:lnTo>
                    <a:lnTo>
                      <a:pt x="27246" y="42367"/>
                    </a:lnTo>
                    <a:lnTo>
                      <a:pt x="40013" y="42367"/>
                    </a:lnTo>
                    <a:lnTo>
                      <a:pt x="37595" y="34340"/>
                    </a:lnTo>
                    <a:lnTo>
                      <a:pt x="54480" y="21374"/>
                    </a:lnTo>
                    <a:lnTo>
                      <a:pt x="20846" y="21374"/>
                    </a:lnTo>
                    <a:lnTo>
                      <a:pt x="33645" y="21323"/>
                    </a:lnTo>
                    <a:lnTo>
                      <a:pt x="27246" y="0"/>
                    </a:lnTo>
                    <a:close/>
                  </a:path>
                  <a:path w="54610" h="55879">
                    <a:moveTo>
                      <a:pt x="40013" y="42367"/>
                    </a:moveTo>
                    <a:lnTo>
                      <a:pt x="27246" y="42367"/>
                    </a:lnTo>
                    <a:lnTo>
                      <a:pt x="43935" y="55384"/>
                    </a:lnTo>
                    <a:lnTo>
                      <a:pt x="40013" y="42367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4" name="object 21">
                <a:extLst>
                  <a:ext uri="{FF2B5EF4-FFF2-40B4-BE49-F238E27FC236}">
                    <a16:creationId xmlns:a16="http://schemas.microsoft.com/office/drawing/2014/main" id="{0DA3B766-A681-4614-F8C9-7B59BE3683B9}"/>
                  </a:ext>
                </a:extLst>
              </p:cNvPr>
              <p:cNvSpPr/>
              <p:nvPr/>
            </p:nvSpPr>
            <p:spPr>
              <a:xfrm>
                <a:off x="390556" y="604682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67" y="21348"/>
                    </a:lnTo>
                    <a:lnTo>
                      <a:pt x="0" y="21348"/>
                    </a:lnTo>
                    <a:lnTo>
                      <a:pt x="16918" y="34340"/>
                    </a:lnTo>
                    <a:lnTo>
                      <a:pt x="10565" y="55384"/>
                    </a:lnTo>
                    <a:lnTo>
                      <a:pt x="27267" y="42341"/>
                    </a:lnTo>
                    <a:lnTo>
                      <a:pt x="40031" y="42341"/>
                    </a:lnTo>
                    <a:lnTo>
                      <a:pt x="37616" y="34340"/>
                    </a:lnTo>
                    <a:lnTo>
                      <a:pt x="54534" y="21348"/>
                    </a:lnTo>
                    <a:lnTo>
                      <a:pt x="20867" y="21348"/>
                    </a:lnTo>
                    <a:lnTo>
                      <a:pt x="33667" y="21323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31" y="42341"/>
                    </a:moveTo>
                    <a:lnTo>
                      <a:pt x="27267" y="42341"/>
                    </a:lnTo>
                    <a:lnTo>
                      <a:pt x="43968" y="55384"/>
                    </a:lnTo>
                    <a:lnTo>
                      <a:pt x="40031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5" name="object 22">
                <a:extLst>
                  <a:ext uri="{FF2B5EF4-FFF2-40B4-BE49-F238E27FC236}">
                    <a16:creationId xmlns:a16="http://schemas.microsoft.com/office/drawing/2014/main" id="{342576D5-7FDA-2642-D05F-02D90CBEF1DB}"/>
                  </a:ext>
                </a:extLst>
              </p:cNvPr>
              <p:cNvSpPr/>
              <p:nvPr/>
            </p:nvSpPr>
            <p:spPr>
              <a:xfrm>
                <a:off x="453917" y="672356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80">
                    <a:moveTo>
                      <a:pt x="27267" y="0"/>
                    </a:moveTo>
                    <a:lnTo>
                      <a:pt x="20879" y="21323"/>
                    </a:lnTo>
                    <a:lnTo>
                      <a:pt x="0" y="21323"/>
                    </a:lnTo>
                    <a:lnTo>
                      <a:pt x="16918" y="34315"/>
                    </a:lnTo>
                    <a:lnTo>
                      <a:pt x="10577" y="55359"/>
                    </a:lnTo>
                    <a:lnTo>
                      <a:pt x="27279" y="42341"/>
                    </a:lnTo>
                    <a:lnTo>
                      <a:pt x="40046" y="42341"/>
                    </a:lnTo>
                    <a:lnTo>
                      <a:pt x="37628" y="34315"/>
                    </a:lnTo>
                    <a:lnTo>
                      <a:pt x="54546" y="21323"/>
                    </a:lnTo>
                    <a:lnTo>
                      <a:pt x="20879" y="21323"/>
                    </a:lnTo>
                    <a:lnTo>
                      <a:pt x="33667" y="21297"/>
                    </a:lnTo>
                    <a:lnTo>
                      <a:pt x="27267" y="0"/>
                    </a:lnTo>
                    <a:close/>
                  </a:path>
                  <a:path w="54610" h="55880">
                    <a:moveTo>
                      <a:pt x="40046" y="42341"/>
                    </a:moveTo>
                    <a:lnTo>
                      <a:pt x="27279" y="42341"/>
                    </a:lnTo>
                    <a:lnTo>
                      <a:pt x="43968" y="55359"/>
                    </a:lnTo>
                    <a:lnTo>
                      <a:pt x="40046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6" name="object 23">
                <a:extLst>
                  <a:ext uri="{FF2B5EF4-FFF2-40B4-BE49-F238E27FC236}">
                    <a16:creationId xmlns:a16="http://schemas.microsoft.com/office/drawing/2014/main" id="{6BDDF867-7172-F6BF-27A4-A99259756380}"/>
                  </a:ext>
                </a:extLst>
              </p:cNvPr>
              <p:cNvSpPr/>
              <p:nvPr/>
            </p:nvSpPr>
            <p:spPr>
              <a:xfrm>
                <a:off x="540240" y="696843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80">
                    <a:moveTo>
                      <a:pt x="27267" y="0"/>
                    </a:moveTo>
                    <a:lnTo>
                      <a:pt x="20879" y="21348"/>
                    </a:lnTo>
                    <a:lnTo>
                      <a:pt x="0" y="21348"/>
                    </a:lnTo>
                    <a:lnTo>
                      <a:pt x="16918" y="34340"/>
                    </a:lnTo>
                    <a:lnTo>
                      <a:pt x="10577" y="55384"/>
                    </a:lnTo>
                    <a:lnTo>
                      <a:pt x="27279" y="42367"/>
                    </a:lnTo>
                    <a:lnTo>
                      <a:pt x="40039" y="42367"/>
                    </a:lnTo>
                    <a:lnTo>
                      <a:pt x="37616" y="34340"/>
                    </a:lnTo>
                    <a:lnTo>
                      <a:pt x="54546" y="21348"/>
                    </a:lnTo>
                    <a:lnTo>
                      <a:pt x="20879" y="21348"/>
                    </a:lnTo>
                    <a:lnTo>
                      <a:pt x="33667" y="21323"/>
                    </a:lnTo>
                    <a:lnTo>
                      <a:pt x="27267" y="0"/>
                    </a:lnTo>
                    <a:close/>
                  </a:path>
                  <a:path w="54610" h="55880">
                    <a:moveTo>
                      <a:pt x="40039" y="42367"/>
                    </a:moveTo>
                    <a:lnTo>
                      <a:pt x="27279" y="42367"/>
                    </a:lnTo>
                    <a:lnTo>
                      <a:pt x="43968" y="55384"/>
                    </a:lnTo>
                    <a:lnTo>
                      <a:pt x="40039" y="42367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7" name="object 24">
                <a:extLst>
                  <a:ext uri="{FF2B5EF4-FFF2-40B4-BE49-F238E27FC236}">
                    <a16:creationId xmlns:a16="http://schemas.microsoft.com/office/drawing/2014/main" id="{9FE5C136-A57D-AC99-8DEC-F0D69A6D54C6}"/>
                  </a:ext>
                </a:extLst>
              </p:cNvPr>
              <p:cNvSpPr/>
              <p:nvPr/>
            </p:nvSpPr>
            <p:spPr>
              <a:xfrm>
                <a:off x="626575" y="672356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80">
                    <a:moveTo>
                      <a:pt x="27267" y="0"/>
                    </a:moveTo>
                    <a:lnTo>
                      <a:pt x="20855" y="21323"/>
                    </a:lnTo>
                    <a:lnTo>
                      <a:pt x="0" y="21323"/>
                    </a:lnTo>
                    <a:lnTo>
                      <a:pt x="16906" y="34315"/>
                    </a:lnTo>
                    <a:lnTo>
                      <a:pt x="10565" y="55359"/>
                    </a:lnTo>
                    <a:lnTo>
                      <a:pt x="27267" y="42341"/>
                    </a:lnTo>
                    <a:lnTo>
                      <a:pt x="40031" y="42341"/>
                    </a:lnTo>
                    <a:lnTo>
                      <a:pt x="37604" y="34315"/>
                    </a:lnTo>
                    <a:lnTo>
                      <a:pt x="54534" y="21323"/>
                    </a:lnTo>
                    <a:lnTo>
                      <a:pt x="20855" y="21323"/>
                    </a:lnTo>
                    <a:lnTo>
                      <a:pt x="33655" y="21297"/>
                    </a:lnTo>
                    <a:lnTo>
                      <a:pt x="27267" y="0"/>
                    </a:lnTo>
                    <a:close/>
                  </a:path>
                  <a:path w="54610" h="55880">
                    <a:moveTo>
                      <a:pt x="40031" y="42341"/>
                    </a:moveTo>
                    <a:lnTo>
                      <a:pt x="27267" y="42341"/>
                    </a:lnTo>
                    <a:lnTo>
                      <a:pt x="43968" y="55359"/>
                    </a:lnTo>
                    <a:lnTo>
                      <a:pt x="40031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8" name="object 25">
                <a:extLst>
                  <a:ext uri="{FF2B5EF4-FFF2-40B4-BE49-F238E27FC236}">
                    <a16:creationId xmlns:a16="http://schemas.microsoft.com/office/drawing/2014/main" id="{DD9B5F85-A4DE-76BF-9626-09D3C86AF0B0}"/>
                  </a:ext>
                </a:extLst>
              </p:cNvPr>
              <p:cNvSpPr/>
              <p:nvPr/>
            </p:nvSpPr>
            <p:spPr>
              <a:xfrm>
                <a:off x="689936" y="604682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55" y="21348"/>
                    </a:lnTo>
                    <a:lnTo>
                      <a:pt x="0" y="21348"/>
                    </a:lnTo>
                    <a:lnTo>
                      <a:pt x="16930" y="34340"/>
                    </a:lnTo>
                    <a:lnTo>
                      <a:pt x="10565" y="55384"/>
                    </a:lnTo>
                    <a:lnTo>
                      <a:pt x="27267" y="42341"/>
                    </a:lnTo>
                    <a:lnTo>
                      <a:pt x="40024" y="42341"/>
                    </a:lnTo>
                    <a:lnTo>
                      <a:pt x="37604" y="34340"/>
                    </a:lnTo>
                    <a:lnTo>
                      <a:pt x="54534" y="21348"/>
                    </a:lnTo>
                    <a:lnTo>
                      <a:pt x="20855" y="21348"/>
                    </a:lnTo>
                    <a:lnTo>
                      <a:pt x="33679" y="21323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24" y="42341"/>
                    </a:moveTo>
                    <a:lnTo>
                      <a:pt x="27267" y="42341"/>
                    </a:lnTo>
                    <a:lnTo>
                      <a:pt x="43968" y="55384"/>
                    </a:lnTo>
                    <a:lnTo>
                      <a:pt x="40024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9" name="object 26">
                <a:extLst>
                  <a:ext uri="{FF2B5EF4-FFF2-40B4-BE49-F238E27FC236}">
                    <a16:creationId xmlns:a16="http://schemas.microsoft.com/office/drawing/2014/main" id="{AD4F678B-5E07-8D70-359B-947F77F0C1E0}"/>
                  </a:ext>
                </a:extLst>
              </p:cNvPr>
              <p:cNvSpPr/>
              <p:nvPr/>
            </p:nvSpPr>
            <p:spPr>
              <a:xfrm>
                <a:off x="712882" y="511990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55" y="0"/>
                    </a:moveTo>
                    <a:lnTo>
                      <a:pt x="20867" y="21348"/>
                    </a:lnTo>
                    <a:lnTo>
                      <a:pt x="0" y="21348"/>
                    </a:lnTo>
                    <a:lnTo>
                      <a:pt x="16930" y="34340"/>
                    </a:lnTo>
                    <a:lnTo>
                      <a:pt x="10577" y="55384"/>
                    </a:lnTo>
                    <a:lnTo>
                      <a:pt x="27255" y="42341"/>
                    </a:lnTo>
                    <a:lnTo>
                      <a:pt x="40027" y="42341"/>
                    </a:lnTo>
                    <a:lnTo>
                      <a:pt x="37616" y="34340"/>
                    </a:lnTo>
                    <a:lnTo>
                      <a:pt x="54546" y="21348"/>
                    </a:lnTo>
                    <a:lnTo>
                      <a:pt x="20867" y="21348"/>
                    </a:lnTo>
                    <a:lnTo>
                      <a:pt x="33667" y="21323"/>
                    </a:lnTo>
                    <a:lnTo>
                      <a:pt x="27255" y="0"/>
                    </a:lnTo>
                    <a:close/>
                  </a:path>
                  <a:path w="54610" h="55879">
                    <a:moveTo>
                      <a:pt x="40027" y="42341"/>
                    </a:moveTo>
                    <a:lnTo>
                      <a:pt x="27255" y="42341"/>
                    </a:lnTo>
                    <a:lnTo>
                      <a:pt x="43956" y="55384"/>
                    </a:lnTo>
                    <a:lnTo>
                      <a:pt x="40027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0" name="object 27">
                <a:extLst>
                  <a:ext uri="{FF2B5EF4-FFF2-40B4-BE49-F238E27FC236}">
                    <a16:creationId xmlns:a16="http://schemas.microsoft.com/office/drawing/2014/main" id="{E8B79779-35E3-11F6-3A0C-A178B3E9D575}"/>
                  </a:ext>
                </a:extLst>
              </p:cNvPr>
              <p:cNvSpPr/>
              <p:nvPr/>
            </p:nvSpPr>
            <p:spPr>
              <a:xfrm>
                <a:off x="689934" y="419826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55" y="21348"/>
                    </a:lnTo>
                    <a:lnTo>
                      <a:pt x="0" y="21348"/>
                    </a:lnTo>
                    <a:lnTo>
                      <a:pt x="16929" y="34315"/>
                    </a:lnTo>
                    <a:lnTo>
                      <a:pt x="10565" y="55359"/>
                    </a:lnTo>
                    <a:lnTo>
                      <a:pt x="27267" y="42341"/>
                    </a:lnTo>
                    <a:lnTo>
                      <a:pt x="40031" y="42341"/>
                    </a:lnTo>
                    <a:lnTo>
                      <a:pt x="37604" y="34315"/>
                    </a:lnTo>
                    <a:lnTo>
                      <a:pt x="54534" y="21348"/>
                    </a:lnTo>
                    <a:lnTo>
                      <a:pt x="20855" y="21348"/>
                    </a:lnTo>
                    <a:lnTo>
                      <a:pt x="33678" y="21323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31" y="42341"/>
                    </a:moveTo>
                    <a:lnTo>
                      <a:pt x="27267" y="42341"/>
                    </a:lnTo>
                    <a:lnTo>
                      <a:pt x="43968" y="55359"/>
                    </a:lnTo>
                    <a:lnTo>
                      <a:pt x="40031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1" name="object 28">
                <a:extLst>
                  <a:ext uri="{FF2B5EF4-FFF2-40B4-BE49-F238E27FC236}">
                    <a16:creationId xmlns:a16="http://schemas.microsoft.com/office/drawing/2014/main" id="{CD31DC22-E502-D8A1-FF18-644A3122A752}"/>
                  </a:ext>
                </a:extLst>
              </p:cNvPr>
              <p:cNvSpPr/>
              <p:nvPr/>
            </p:nvSpPr>
            <p:spPr>
              <a:xfrm>
                <a:off x="626847" y="352440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34" y="0"/>
                    </a:moveTo>
                    <a:lnTo>
                      <a:pt x="20846" y="21348"/>
                    </a:lnTo>
                    <a:lnTo>
                      <a:pt x="0" y="21348"/>
                    </a:lnTo>
                    <a:lnTo>
                      <a:pt x="16873" y="34328"/>
                    </a:lnTo>
                    <a:lnTo>
                      <a:pt x="10532" y="55384"/>
                    </a:lnTo>
                    <a:lnTo>
                      <a:pt x="27258" y="42341"/>
                    </a:lnTo>
                    <a:lnTo>
                      <a:pt x="40008" y="42341"/>
                    </a:lnTo>
                    <a:lnTo>
                      <a:pt x="37595" y="34328"/>
                    </a:lnTo>
                    <a:lnTo>
                      <a:pt x="54492" y="21348"/>
                    </a:lnTo>
                    <a:lnTo>
                      <a:pt x="20846" y="21348"/>
                    </a:lnTo>
                    <a:lnTo>
                      <a:pt x="33622" y="21297"/>
                    </a:lnTo>
                    <a:lnTo>
                      <a:pt x="27234" y="0"/>
                    </a:lnTo>
                    <a:close/>
                  </a:path>
                  <a:path w="54610" h="55879">
                    <a:moveTo>
                      <a:pt x="40008" y="42341"/>
                    </a:moveTo>
                    <a:lnTo>
                      <a:pt x="27258" y="42341"/>
                    </a:lnTo>
                    <a:lnTo>
                      <a:pt x="43935" y="55384"/>
                    </a:lnTo>
                    <a:lnTo>
                      <a:pt x="40008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56371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478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1120b22-fae2-4915-8925-d987c5fe1cac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663F8C00A5F84EBF42AE74C7274663" ma:contentTypeVersion="17" ma:contentTypeDescription="Create a new document." ma:contentTypeScope="" ma:versionID="9a1cbbdd11c09426a31d6e894712b492">
  <xsd:schema xmlns:xsd="http://www.w3.org/2001/XMLSchema" xmlns:xs="http://www.w3.org/2001/XMLSchema" xmlns:p="http://schemas.microsoft.com/office/2006/metadata/properties" xmlns:ns2="61120b22-fae2-4915-8925-d987c5fe1cac" xmlns:ns3="1138499f-8c36-490e-af2e-84e1d1140339" targetNamespace="http://schemas.microsoft.com/office/2006/metadata/properties" ma:root="true" ma:fieldsID="62d955bea829bcc7da889ea7f375c996" ns2:_="" ns3:_="">
    <xsd:import namespace="61120b22-fae2-4915-8925-d987c5fe1cac"/>
    <xsd:import namespace="1138499f-8c36-490e-af2e-84e1d11403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120b22-fae2-4915-8925-d987c5fe1c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ee90c631-7896-4d4b-aef2-bd8af8cfca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38499f-8c36-490e-af2e-84e1d114033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C8786F-E7EA-4B11-91D5-0EE0F6BE0D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12692E6-49F4-4440-A8C4-C2A8978EC33B}">
  <ds:schemaRefs>
    <ds:schemaRef ds:uri="1138499f-8c36-490e-af2e-84e1d1140339"/>
    <ds:schemaRef ds:uri="61120b22-fae2-4915-8925-d987c5fe1ca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8F59AD8-9A14-48B9-B72A-2D33DC853E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120b22-fae2-4915-8925-d987c5fe1cac"/>
    <ds:schemaRef ds:uri="1138499f-8c36-490e-af2e-84e1d11403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</TotalTime>
  <Words>1003</Words>
  <Application>Microsoft Office PowerPoint</Application>
  <PresentationFormat>Custom</PresentationFormat>
  <Paragraphs>61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Century Gothic</vt:lpstr>
      <vt:lpstr>Lucida Sans</vt:lpstr>
      <vt:lpstr>Times New Roman</vt:lpstr>
      <vt:lpstr>Verdana</vt:lpstr>
      <vt:lpstr>Wingdings 2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Georganta, Eleni</dc:creator>
  <cp:lastModifiedBy>Iqbal, Mohammad Umar</cp:lastModifiedBy>
  <cp:revision>1</cp:revision>
  <dcterms:created xsi:type="dcterms:W3CDTF">2024-01-12T15:26:59Z</dcterms:created>
  <dcterms:modified xsi:type="dcterms:W3CDTF">2025-05-08T14:12:19Z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2022-05-19T00:00:00Z</vt:filetime>
  </property>
  <property fmtid="{D5CDD505-2E9C-101B-9397-08002B2CF9AE}" pid="3" name="LastSaved">
    <vt:filetime>2024-01-12T00:00:00Z</vt:filetime>
  </property>
  <property fmtid="{D5CDD505-2E9C-101B-9397-08002B2CF9AE}" pid="4" name="ContentTypeId">
    <vt:lpwstr>0x010100AD663F8C00A5F84EBF42AE74C7274663</vt:lpwstr>
  </property>
  <property fmtid="{D5CDD505-2E9C-101B-9397-08002B2CF9AE}" pid="5" name="MediaServiceImageTags">
    <vt:lpwstr/>
  </property>
</Properties>
</file>