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805026-0ADF-4E2A-81D8-CCEA1C8CC8E1}" v="5" dt="2025-05-08T14:04:58.89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818" y="-26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anta, Eleni" userId="74edac53-3fc6-4a46-ad49-03189e245a3f" providerId="ADAL" clId="{42B65386-014F-41F4-BBD7-9773B26807D9}"/>
    <pc:docChg chg="undo custSel modSld">
      <pc:chgData name="Georganta, Eleni" userId="74edac53-3fc6-4a46-ad49-03189e245a3f" providerId="ADAL" clId="{42B65386-014F-41F4-BBD7-9773B26807D9}" dt="2024-02-27T13:08:46.677" v="71" actId="1076"/>
      <pc:docMkLst>
        <pc:docMk/>
      </pc:docMkLst>
      <pc:sldChg chg="addSp modSp mod">
        <pc:chgData name="Georganta, Eleni" userId="74edac53-3fc6-4a46-ad49-03189e245a3f" providerId="ADAL" clId="{42B65386-014F-41F4-BBD7-9773B26807D9}" dt="2024-02-27T13:08:46.677" v="71" actId="1076"/>
        <pc:sldMkLst>
          <pc:docMk/>
          <pc:sldMk cId="0" sldId="256"/>
        </pc:sldMkLst>
      </pc:sldChg>
    </pc:docChg>
  </pc:docChgLst>
  <pc:docChgLst>
    <pc:chgData name="Iqbal, Mohammad Umar" userId="00b7fda7-75c0-4f15-a161-c96a3a5d757e" providerId="ADAL" clId="{5242C4FE-BEF1-4D8B-BCBC-2FFCBCF3A8DC}"/>
    <pc:docChg chg="undo custSel modSld">
      <pc:chgData name="Iqbal, Mohammad Umar" userId="00b7fda7-75c0-4f15-a161-c96a3a5d757e" providerId="ADAL" clId="{5242C4FE-BEF1-4D8B-BCBC-2FFCBCF3A8DC}" dt="2024-02-28T08:17:58.646" v="297" actId="115"/>
      <pc:docMkLst>
        <pc:docMk/>
      </pc:docMkLst>
      <pc:sldChg chg="addSp delSp modSp mod">
        <pc:chgData name="Iqbal, Mohammad Umar" userId="00b7fda7-75c0-4f15-a161-c96a3a5d757e" providerId="ADAL" clId="{5242C4FE-BEF1-4D8B-BCBC-2FFCBCF3A8DC}" dt="2024-02-28T08:17:58.646" v="297" actId="115"/>
        <pc:sldMkLst>
          <pc:docMk/>
          <pc:sldMk cId="0" sldId="256"/>
        </pc:sldMkLst>
      </pc:sldChg>
    </pc:docChg>
  </pc:docChgLst>
  <pc:docChgLst>
    <pc:chgData name="Iqbal, Mohammad Umar" userId="00b7fda7-75c0-4f15-a161-c96a3a5d757e" providerId="ADAL" clId="{E35B14F3-FED3-4B99-958D-454FD9C17CEF}"/>
    <pc:docChg chg="undo custSel delSld modSld">
      <pc:chgData name="Iqbal, Mohammad Umar" userId="00b7fda7-75c0-4f15-a161-c96a3a5d757e" providerId="ADAL" clId="{E35B14F3-FED3-4B99-958D-454FD9C17CEF}" dt="2024-02-27T12:35:54.486" v="48" actId="164"/>
      <pc:docMkLst>
        <pc:docMk/>
      </pc:docMkLst>
      <pc:sldChg chg="addSp delSp modSp mod">
        <pc:chgData name="Iqbal, Mohammad Umar" userId="00b7fda7-75c0-4f15-a161-c96a3a5d757e" providerId="ADAL" clId="{E35B14F3-FED3-4B99-958D-454FD9C17CEF}" dt="2024-02-27T12:35:54.486" v="48" actId="164"/>
        <pc:sldMkLst>
          <pc:docMk/>
          <pc:sldMk cId="0" sldId="256"/>
        </pc:sldMkLst>
      </pc:sldChg>
      <pc:sldChg chg="del">
        <pc:chgData name="Iqbal, Mohammad Umar" userId="00b7fda7-75c0-4f15-a161-c96a3a5d757e" providerId="ADAL" clId="{E35B14F3-FED3-4B99-958D-454FD9C17CEF}" dt="2024-02-27T12:32:11.943" v="40" actId="2696"/>
        <pc:sldMkLst>
          <pc:docMk/>
          <pc:sldMk cId="656371581" sldId="257"/>
        </pc:sldMkLst>
      </pc:sldChg>
    </pc:docChg>
  </pc:docChgLst>
  <pc:docChgLst>
    <pc:chgData name="Kalligeros, Antonis" userId="dae5b2b8-2cad-4b57-85cc-af7152f1c04c" providerId="ADAL" clId="{F9F14EC7-0EC0-4878-A41E-9F3626C12CAE}"/>
    <pc:docChg chg="undo custSel modSld">
      <pc:chgData name="Kalligeros, Antonis" userId="dae5b2b8-2cad-4b57-85cc-af7152f1c04c" providerId="ADAL" clId="{F9F14EC7-0EC0-4878-A41E-9F3626C12CAE}" dt="2024-02-27T12:25:56.957" v="47" actId="1076"/>
      <pc:docMkLst>
        <pc:docMk/>
      </pc:docMkLst>
      <pc:sldChg chg="addSp delSp modSp mod">
        <pc:chgData name="Kalligeros, Antonis" userId="dae5b2b8-2cad-4b57-85cc-af7152f1c04c" providerId="ADAL" clId="{F9F14EC7-0EC0-4878-A41E-9F3626C12CAE}" dt="2024-02-27T12:25:56.957" v="47" actId="1076"/>
        <pc:sldMkLst>
          <pc:docMk/>
          <pc:sldMk cId="0" sldId="256"/>
        </pc:sldMkLst>
      </pc:sldChg>
      <pc:sldChg chg="addSp modSp mod">
        <pc:chgData name="Kalligeros, Antonis" userId="dae5b2b8-2cad-4b57-85cc-af7152f1c04c" providerId="ADAL" clId="{F9F14EC7-0EC0-4878-A41E-9F3626C12CAE}" dt="2024-02-27T12:25:36.649" v="45" actId="1076"/>
        <pc:sldMkLst>
          <pc:docMk/>
          <pc:sldMk cId="656371581" sldId="257"/>
        </pc:sldMkLst>
      </pc:sldChg>
    </pc:docChg>
  </pc:docChgLst>
  <pc:docChgLst>
    <pc:chgData name="Iqbal, Mohammad Umar" userId="00b7fda7-75c0-4f15-a161-c96a3a5d757e" providerId="ADAL" clId="{32C270A7-297C-45E8-ADCC-2D114585A237}"/>
    <pc:docChg chg="undo custSel modSld">
      <pc:chgData name="Iqbal, Mohammad Umar" userId="00b7fda7-75c0-4f15-a161-c96a3a5d757e" providerId="ADAL" clId="{32C270A7-297C-45E8-ADCC-2D114585A237}" dt="2024-07-10T12:30:28.334" v="78" actId="1076"/>
      <pc:docMkLst>
        <pc:docMk/>
      </pc:docMkLst>
      <pc:sldChg chg="delSp modSp mod">
        <pc:chgData name="Iqbal, Mohammad Umar" userId="00b7fda7-75c0-4f15-a161-c96a3a5d757e" providerId="ADAL" clId="{32C270A7-297C-45E8-ADCC-2D114585A237}" dt="2024-07-10T12:30:28.334" v="78" actId="1076"/>
        <pc:sldMkLst>
          <pc:docMk/>
          <pc:sldMk cId="0" sldId="256"/>
        </pc:sldMkLst>
      </pc:sldChg>
      <pc:sldChg chg="modSp mod">
        <pc:chgData name="Iqbal, Mohammad Umar" userId="00b7fda7-75c0-4f15-a161-c96a3a5d757e" providerId="ADAL" clId="{32C270A7-297C-45E8-ADCC-2D114585A237}" dt="2024-07-10T10:24:39.851" v="74" actId="20577"/>
        <pc:sldMkLst>
          <pc:docMk/>
          <pc:sldMk cId="656371581" sldId="257"/>
        </pc:sldMkLst>
      </pc:sldChg>
    </pc:docChg>
  </pc:docChgLst>
  <pc:docChgLst>
    <pc:chgData name="Iqbal, Mohammad Umar" userId="00b7fda7-75c0-4f15-a161-c96a3a5d757e" providerId="ADAL" clId="{359CC60F-A8FF-4B7A-A86A-72452EC90C54}"/>
    <pc:docChg chg="undo custSel addSld modSld">
      <pc:chgData name="Iqbal, Mohammad Umar" userId="00b7fda7-75c0-4f15-a161-c96a3a5d757e" providerId="ADAL" clId="{359CC60F-A8FF-4B7A-A86A-72452EC90C54}" dt="2024-03-29T15:25:46.035" v="137" actId="113"/>
      <pc:docMkLst>
        <pc:docMk/>
      </pc:docMkLst>
      <pc:sldChg chg="addSp modSp mod">
        <pc:chgData name="Iqbal, Mohammad Umar" userId="00b7fda7-75c0-4f15-a161-c96a3a5d757e" providerId="ADAL" clId="{359CC60F-A8FF-4B7A-A86A-72452EC90C54}" dt="2024-03-29T15:25:46.035" v="137" actId="113"/>
        <pc:sldMkLst>
          <pc:docMk/>
          <pc:sldMk cId="0" sldId="256"/>
        </pc:sldMkLst>
      </pc:sldChg>
      <pc:sldChg chg="addSp delSp modSp add mod">
        <pc:chgData name="Iqbal, Mohammad Umar" userId="00b7fda7-75c0-4f15-a161-c96a3a5d757e" providerId="ADAL" clId="{359CC60F-A8FF-4B7A-A86A-72452EC90C54}" dt="2024-03-29T14:41:23.612" v="133"/>
        <pc:sldMkLst>
          <pc:docMk/>
          <pc:sldMk cId="656371581" sldId="257"/>
        </pc:sldMkLst>
      </pc:sldChg>
    </pc:docChg>
  </pc:docChgLst>
  <pc:docChgLst>
    <pc:chgData name="Iqbal, Mohammad Umar" userId="00b7fda7-75c0-4f15-a161-c96a3a5d757e" providerId="ADAL" clId="{22805026-0ADF-4E2A-81D8-CCEA1C8CC8E1}"/>
    <pc:docChg chg="undo custSel modSld">
      <pc:chgData name="Iqbal, Mohammad Umar" userId="00b7fda7-75c0-4f15-a161-c96a3a5d757e" providerId="ADAL" clId="{22805026-0ADF-4E2A-81D8-CCEA1C8CC8E1}" dt="2025-05-08T14:10:05.110" v="92" actId="478"/>
      <pc:docMkLst>
        <pc:docMk/>
      </pc:docMkLst>
      <pc:sldChg chg="addSp delSp modSp mod">
        <pc:chgData name="Iqbal, Mohammad Umar" userId="00b7fda7-75c0-4f15-a161-c96a3a5d757e" providerId="ADAL" clId="{22805026-0ADF-4E2A-81D8-CCEA1C8CC8E1}" dt="2025-05-08T14:06:46.106" v="79" actId="113"/>
        <pc:sldMkLst>
          <pc:docMk/>
          <pc:sldMk cId="0" sldId="256"/>
        </pc:sldMkLst>
        <pc:spChg chg="mod">
          <ac:chgData name="Iqbal, Mohammad Umar" userId="00b7fda7-75c0-4f15-a161-c96a3a5d757e" providerId="ADAL" clId="{22805026-0ADF-4E2A-81D8-CCEA1C8CC8E1}" dt="2025-05-08T14:06:00.826" v="74" actId="113"/>
          <ac:spMkLst>
            <pc:docMk/>
            <pc:sldMk cId="0" sldId="256"/>
            <ac:spMk id="2" creationId="{00000000-0000-0000-0000-000000000000}"/>
          </ac:spMkLst>
        </pc:spChg>
        <pc:spChg chg="mod">
          <ac:chgData name="Iqbal, Mohammad Umar" userId="00b7fda7-75c0-4f15-a161-c96a3a5d757e" providerId="ADAL" clId="{22805026-0ADF-4E2A-81D8-CCEA1C8CC8E1}" dt="2025-05-08T14:03:56.951" v="60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Iqbal, Mohammad Umar" userId="00b7fda7-75c0-4f15-a161-c96a3a5d757e" providerId="ADAL" clId="{22805026-0ADF-4E2A-81D8-CCEA1C8CC8E1}" dt="2025-05-08T13:33:54.123" v="9" actId="1076"/>
          <ac:spMkLst>
            <pc:docMk/>
            <pc:sldMk cId="0" sldId="256"/>
            <ac:spMk id="6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12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0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1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2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4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5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6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7" creationId="{00000000-0000-0000-0000-000000000000}"/>
          </ac:spMkLst>
        </pc:spChg>
        <pc:spChg chg="del">
          <ac:chgData name="Iqbal, Mohammad Umar" userId="00b7fda7-75c0-4f15-a161-c96a3a5d757e" providerId="ADAL" clId="{22805026-0ADF-4E2A-81D8-CCEA1C8CC8E1}" dt="2025-05-08T13:33:22.576" v="0" actId="478"/>
          <ac:spMkLst>
            <pc:docMk/>
            <pc:sldMk cId="0" sldId="256"/>
            <ac:spMk id="28" creationId="{00000000-0000-0000-0000-000000000000}"/>
          </ac:spMkLst>
        </pc:spChg>
        <pc:spChg chg="mod">
          <ac:chgData name="Iqbal, Mohammad Umar" userId="00b7fda7-75c0-4f15-a161-c96a3a5d757e" providerId="ADAL" clId="{22805026-0ADF-4E2A-81D8-CCEA1C8CC8E1}" dt="2025-05-08T13:33:51.932" v="8" actId="1076"/>
          <ac:spMkLst>
            <pc:docMk/>
            <pc:sldMk cId="0" sldId="256"/>
            <ac:spMk id="29" creationId="{D6282459-CFC2-9AC7-5923-B7921DB28F95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40" creationId="{412877BD-F73F-C548-78C8-EABF559DD275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41" creationId="{B557B3CA-F2E7-B55A-5884-E28EE9124893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42" creationId="{5B15310F-4870-E075-3079-150BBC7AC313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43" creationId="{95FA9E34-A6A6-0786-42AB-14AA0C9318D5}"/>
          </ac:spMkLst>
        </pc:spChg>
        <pc:spChg chg="mod">
          <ac:chgData name="Iqbal, Mohammad Umar" userId="00b7fda7-75c0-4f15-a161-c96a3a5d757e" providerId="ADAL" clId="{22805026-0ADF-4E2A-81D8-CCEA1C8CC8E1}" dt="2025-05-08T13:35:12.579" v="22"/>
          <ac:spMkLst>
            <pc:docMk/>
            <pc:sldMk cId="0" sldId="256"/>
            <ac:spMk id="45" creationId="{25B4F6A2-FDED-F0BA-767E-136ED40C828F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47" creationId="{488449F3-6494-FCE2-8B78-690D21D69938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48" creationId="{A7CB766F-FC24-E5E6-5359-C95DD18952F0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49" creationId="{5B1613EF-7D7D-362D-DB29-193E2B192215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51" creationId="{0D17868A-AE46-D0E3-2FB1-22D7BFA92C29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53" creationId="{92056ED2-CA2D-5EE9-8A16-E4E7D5AB8ADF}"/>
          </ac:spMkLst>
        </pc:spChg>
        <pc:spChg chg="mod">
          <ac:chgData name="Iqbal, Mohammad Umar" userId="00b7fda7-75c0-4f15-a161-c96a3a5d757e" providerId="ADAL" clId="{22805026-0ADF-4E2A-81D8-CCEA1C8CC8E1}" dt="2025-05-08T13:33:26.502" v="1"/>
          <ac:spMkLst>
            <pc:docMk/>
            <pc:sldMk cId="0" sldId="256"/>
            <ac:spMk id="61" creationId="{22BED209-F486-69EA-A4F9-7639AFE67D98}"/>
          </ac:spMkLst>
        </pc:spChg>
        <pc:spChg chg="add mod">
          <ac:chgData name="Iqbal, Mohammad Umar" userId="00b7fda7-75c0-4f15-a161-c96a3a5d757e" providerId="ADAL" clId="{22805026-0ADF-4E2A-81D8-CCEA1C8CC8E1}" dt="2025-05-08T14:06:46.106" v="79" actId="113"/>
          <ac:spMkLst>
            <pc:docMk/>
            <pc:sldMk cId="0" sldId="256"/>
            <ac:spMk id="63" creationId="{4841F573-A55B-C77C-B3BA-5184FEB9C59D}"/>
          </ac:spMkLst>
        </pc:spChg>
        <pc:grpChg chg="mod">
          <ac:chgData name="Iqbal, Mohammad Umar" userId="00b7fda7-75c0-4f15-a161-c96a3a5d757e" providerId="ADAL" clId="{22805026-0ADF-4E2A-81D8-CCEA1C8CC8E1}" dt="2025-05-08T14:03:38.812" v="59" actId="1076"/>
          <ac:grpSpMkLst>
            <pc:docMk/>
            <pc:sldMk cId="0" sldId="256"/>
            <ac:grpSpMk id="34" creationId="{D55E9CEF-B9E8-8393-E547-2BEB8F69A235}"/>
          </ac:grpSpMkLst>
        </pc:grpChg>
        <pc:graphicFrameChg chg="del">
          <ac:chgData name="Iqbal, Mohammad Umar" userId="00b7fda7-75c0-4f15-a161-c96a3a5d757e" providerId="ADAL" clId="{22805026-0ADF-4E2A-81D8-CCEA1C8CC8E1}" dt="2025-05-08T13:36:16.619" v="29" actId="478"/>
          <ac:graphicFrameMkLst>
            <pc:docMk/>
            <pc:sldMk cId="0" sldId="256"/>
            <ac:graphicFrameMk id="5" creationId="{4DFF47BF-7135-557E-4F4C-7247F352E3E4}"/>
          </ac:graphicFrameMkLst>
        </pc:graphicFrameChg>
      </pc:sldChg>
      <pc:sldChg chg="addSp delSp modSp mod">
        <pc:chgData name="Iqbal, Mohammad Umar" userId="00b7fda7-75c0-4f15-a161-c96a3a5d757e" providerId="ADAL" clId="{22805026-0ADF-4E2A-81D8-CCEA1C8CC8E1}" dt="2025-05-08T14:10:05.110" v="92" actId="478"/>
        <pc:sldMkLst>
          <pc:docMk/>
          <pc:sldMk cId="656371581" sldId="257"/>
        </pc:sldMkLst>
        <pc:spChg chg="mod">
          <ac:chgData name="Iqbal, Mohammad Umar" userId="00b7fda7-75c0-4f15-a161-c96a3a5d757e" providerId="ADAL" clId="{22805026-0ADF-4E2A-81D8-CCEA1C8CC8E1}" dt="2025-05-08T14:07:22.279" v="80"/>
          <ac:spMkLst>
            <pc:docMk/>
            <pc:sldMk cId="656371581" sldId="257"/>
            <ac:spMk id="7" creationId="{0070DA78-3ADE-A73A-3A9A-E10A5E6D45AD}"/>
          </ac:spMkLst>
        </pc:spChg>
        <pc:spChg chg="del mod">
          <ac:chgData name="Iqbal, Mohammad Umar" userId="00b7fda7-75c0-4f15-a161-c96a3a5d757e" providerId="ADAL" clId="{22805026-0ADF-4E2A-81D8-CCEA1C8CC8E1}" dt="2025-05-08T13:33:35.229" v="3" actId="478"/>
          <ac:spMkLst>
            <pc:docMk/>
            <pc:sldMk cId="656371581" sldId="257"/>
            <ac:spMk id="11" creationId="{CF17ED30-2C3C-F6CF-D359-5F13BFB46404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13" creationId="{7B1070E3-64D4-B8CB-190B-08FB6A39DEA7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14" creationId="{77D791E6-26AA-A885-3E4D-4626327A2A8E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17" creationId="{AEB6F7E9-ED3D-4A9D-FFCE-E12470A83ADC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18" creationId="{AB5FAA8F-FF0E-BEB0-B45F-07EA31022F50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19" creationId="{AAC2E323-57C2-A559-8759-AF26FBF6D903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23" creationId="{CCF562D8-D5B9-6FB2-ACE7-E525C8C95EEB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25" creationId="{13981DD1-4A00-E99B-5C92-326C4D2082B2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26" creationId="{02FEBA31-EF31-FA11-2A2C-A73D8399102F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27" creationId="{72B27B18-2960-D7AC-7E46-EC8D1F466CB1}"/>
          </ac:spMkLst>
        </pc:spChg>
        <pc:spChg chg="del">
          <ac:chgData name="Iqbal, Mohammad Umar" userId="00b7fda7-75c0-4f15-a161-c96a3a5d757e" providerId="ADAL" clId="{22805026-0ADF-4E2A-81D8-CCEA1C8CC8E1}" dt="2025-05-08T13:33:37.424" v="4" actId="478"/>
          <ac:spMkLst>
            <pc:docMk/>
            <pc:sldMk cId="656371581" sldId="257"/>
            <ac:spMk id="28" creationId="{C63416B4-25CD-F635-D04A-5D2FAE169E73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34" creationId="{D87CD5DF-EC2D-6CA0-736A-D3545A382551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37" creationId="{6B413961-8FAE-14F5-2B65-4770C16FFC9B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39" creationId="{0E2AB700-900B-2E3E-89F3-2A69299177DB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42" creationId="{6F2BA73E-06F1-BE6E-C13A-6346A66685A9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44" creationId="{4AC0B8F0-7015-FAAA-EF3A-B5E4B26250DC}"/>
          </ac:spMkLst>
        </pc:spChg>
        <pc:spChg chg="mod">
          <ac:chgData name="Iqbal, Mohammad Umar" userId="00b7fda7-75c0-4f15-a161-c96a3a5d757e" providerId="ADAL" clId="{22805026-0ADF-4E2A-81D8-CCEA1C8CC8E1}" dt="2025-05-08T14:09:01.433" v="83" actId="255"/>
          <ac:spMkLst>
            <pc:docMk/>
            <pc:sldMk cId="656371581" sldId="257"/>
            <ac:spMk id="45" creationId="{503B6365-2EFA-18F3-4B54-E9FB46A4D708}"/>
          </ac:spMkLst>
        </pc:spChg>
        <pc:spChg chg="mod">
          <ac:chgData name="Iqbal, Mohammad Umar" userId="00b7fda7-75c0-4f15-a161-c96a3a5d757e" providerId="ADAL" clId="{22805026-0ADF-4E2A-81D8-CCEA1C8CC8E1}" dt="2025-05-08T14:09:50.376" v="91" actId="1076"/>
          <ac:spMkLst>
            <pc:docMk/>
            <pc:sldMk cId="656371581" sldId="257"/>
            <ac:spMk id="46" creationId="{1D7E2CE9-AED5-4265-E405-B58DB47493C7}"/>
          </ac:spMkLst>
        </pc:spChg>
        <pc:spChg chg="mod">
          <ac:chgData name="Iqbal, Mohammad Umar" userId="00b7fda7-75c0-4f15-a161-c96a3a5d757e" providerId="ADAL" clId="{22805026-0ADF-4E2A-81D8-CCEA1C8CC8E1}" dt="2025-05-08T14:09:48.043" v="90" actId="1076"/>
          <ac:spMkLst>
            <pc:docMk/>
            <pc:sldMk cId="656371581" sldId="257"/>
            <ac:spMk id="47" creationId="{361E2781-E1C7-54C1-632A-1FF10613BA12}"/>
          </ac:spMkLst>
        </pc:spChg>
        <pc:spChg chg="mod">
          <ac:chgData name="Iqbal, Mohammad Umar" userId="00b7fda7-75c0-4f15-a161-c96a3a5d757e" providerId="ADAL" clId="{22805026-0ADF-4E2A-81D8-CCEA1C8CC8E1}" dt="2025-05-08T14:09:43.627" v="89" actId="1076"/>
          <ac:spMkLst>
            <pc:docMk/>
            <pc:sldMk cId="656371581" sldId="257"/>
            <ac:spMk id="48" creationId="{EAFC4561-8F44-41B4-169D-224E2464E961}"/>
          </ac:spMkLst>
        </pc:spChg>
        <pc:spChg chg="mod">
          <ac:chgData name="Iqbal, Mohammad Umar" userId="00b7fda7-75c0-4f15-a161-c96a3a5d757e" providerId="ADAL" clId="{22805026-0ADF-4E2A-81D8-CCEA1C8CC8E1}" dt="2025-05-08T13:34:12.979" v="11" actId="20577"/>
          <ac:spMkLst>
            <pc:docMk/>
            <pc:sldMk cId="656371581" sldId="257"/>
            <ac:spMk id="49" creationId="{C1C11CF0-44B6-CB53-1605-8D8C722D48D3}"/>
          </ac:spMkLst>
        </pc:spChg>
        <pc:spChg chg="del">
          <ac:chgData name="Iqbal, Mohammad Umar" userId="00b7fda7-75c0-4f15-a161-c96a3a5d757e" providerId="ADAL" clId="{22805026-0ADF-4E2A-81D8-CCEA1C8CC8E1}" dt="2025-05-08T14:10:05.110" v="92" actId="478"/>
          <ac:spMkLst>
            <pc:docMk/>
            <pc:sldMk cId="656371581" sldId="257"/>
            <ac:spMk id="50" creationId="{DDD01DE7-37B6-501B-3F5F-FABBD06E2E19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51" creationId="{B8AF353D-9536-21A8-BEC8-344D821C7DB5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52" creationId="{06860E9D-D4EF-81C6-A4E8-D723ACB3438A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54" creationId="{CF02C096-A84D-D079-308D-72193E95B277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55" creationId="{6A31945C-34C0-79F6-8ACB-EF3C60A34CA2}"/>
          </ac:spMkLst>
        </pc:spChg>
        <pc:spChg chg="mod">
          <ac:chgData name="Iqbal, Mohammad Umar" userId="00b7fda7-75c0-4f15-a161-c96a3a5d757e" providerId="ADAL" clId="{22805026-0ADF-4E2A-81D8-CCEA1C8CC8E1}" dt="2025-05-08T13:33:37.741" v="5"/>
          <ac:spMkLst>
            <pc:docMk/>
            <pc:sldMk cId="656371581" sldId="257"/>
            <ac:spMk id="57" creationId="{539913F4-D2FE-92AD-6267-7E3CEFC89E2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743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85BFA-5DF5-7CDF-F6CE-5CE9FF93D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>
            <a:extLst>
              <a:ext uri="{FF2B5EF4-FFF2-40B4-BE49-F238E27FC236}">
                <a16:creationId xmlns:a16="http://schemas.microsoft.com/office/drawing/2014/main" id="{C270B1EB-5ABA-071F-C878-E4511275F2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9332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83389" y="8689644"/>
            <a:ext cx="976630" cy="2002789"/>
          </a:xfrm>
          <a:custGeom>
            <a:avLst/>
            <a:gdLst/>
            <a:ahLst/>
            <a:cxnLst/>
            <a:rect l="l" t="t" r="r" b="b"/>
            <a:pathLst>
              <a:path w="976629" h="2002790">
                <a:moveTo>
                  <a:pt x="976615" y="0"/>
                </a:moveTo>
                <a:lnTo>
                  <a:pt x="976615" y="2002358"/>
                </a:lnTo>
                <a:lnTo>
                  <a:pt x="0" y="2002358"/>
                </a:lnTo>
                <a:lnTo>
                  <a:pt x="976615" y="0"/>
                </a:lnTo>
              </a:path>
            </a:pathLst>
          </a:custGeom>
          <a:solidFill>
            <a:srgbClr val="92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16573" y="9448572"/>
            <a:ext cx="1243965" cy="1243965"/>
          </a:xfrm>
          <a:custGeom>
            <a:avLst/>
            <a:gdLst/>
            <a:ahLst/>
            <a:cxnLst/>
            <a:rect l="l" t="t" r="r" b="b"/>
            <a:pathLst>
              <a:path w="1243965" h="1243965">
                <a:moveTo>
                  <a:pt x="1243431" y="0"/>
                </a:moveTo>
                <a:lnTo>
                  <a:pt x="1243431" y="1243431"/>
                </a:lnTo>
                <a:lnTo>
                  <a:pt x="0" y="1243431"/>
                </a:lnTo>
                <a:lnTo>
                  <a:pt x="1243431" y="0"/>
                </a:lnTo>
              </a:path>
            </a:pathLst>
          </a:custGeom>
          <a:solidFill>
            <a:srgbClr val="00BC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605" y="2080011"/>
            <a:ext cx="6121697" cy="361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 rtl="1"/>
            <a:r>
              <a:rPr lang="fa-IR" sz="1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تێبینی گرنگ:</a:t>
            </a:r>
            <a:endParaRPr lang="en-US" sz="15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r" rt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CRS </a:t>
            </a:r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لە </a:t>
            </a:r>
            <a:r>
              <a:rPr lang="fa-IR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٣٠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ی حوزەیران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a-IR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هەموو کارەکان ڕادەگرێت. دوایین پارە کە ئێمە جێبەجێی دەکەین بۆ مافی </a:t>
            </a:r>
            <a:r>
              <a:rPr lang="fa-IR" sz="1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ئاداری 2025 </a:t>
            </a:r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دەبێت. لە دوای ٣٠ی حوزەیران، ئەگەر پێویستت بە هەر زانیارییەک یان یارمەتی هەیە سەبارەت بە پڕۆژەی پارە، تکایە </a:t>
            </a:r>
            <a:r>
              <a:rPr lang="fa-IR" sz="1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پەیوەندی بکە بە کارمەندی نیشتەجێبوون لە  کەمپەکەتدا</a:t>
            </a:r>
            <a:endParaRPr lang="en-US" sz="12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r" rtl="1"/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r" rtl="1"/>
            <a:r>
              <a:rPr lang="fa-IR" sz="1200" b="1" i="0" u="none" strike="noStrike" dirty="0">
                <a:solidFill>
                  <a:srgbClr val="9253A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زانیاری گرنگ</a:t>
            </a:r>
            <a:endParaRPr lang="en-US" sz="1200" b="1" i="0" u="none" strike="noStrike" dirty="0">
              <a:solidFill>
                <a:srgbClr val="9253A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r" rtl="1"/>
            <a:endParaRPr lang="en-US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r" rtl="1"/>
            <a:r>
              <a:rPr lang="fa-IR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بەرنامەی هاوکاری پارەی یۆنان دابین دەکرێت بۆ ئەو داواکارانەی پاراستنی نێودەوڵەتی کە لە شوێنی نیشتەجێبوونی فەرمی نیشتەجێن لەلایەن دەسەڵاتدارانی یۆنانەوە. ئەمانە دامەزراوەی پێشوازیی کراوەن وەک سەنتەری وەرگرتن و ناسینەوە</a:t>
            </a:r>
            <a:r>
              <a:rPr lang="ur-PK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RICs</a:t>
            </a:r>
            <a:r>
              <a:rPr lang="ur-PK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، </a:t>
            </a:r>
            <a:r>
              <a:rPr lang="fa-IR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و پەناگەکان کە هاوکاری وەزارەتی کۆچ و پەنابەری دەکەن. </a:t>
            </a:r>
          </a:p>
          <a:p>
            <a:pPr marL="12700" algn="r" rtl="1"/>
            <a:endParaRPr lang="en-US" sz="1400" b="1" i="0" u="none" strike="noStrike" dirty="0">
              <a:solidFill>
                <a:srgbClr val="9253A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r" rtl="1"/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پرۆگرامەکە لەلایەن وەزارەتی کۆچ و پەنابەرییەوە بەڕێوەدەبرێت لەڕێگەی خزمەتگوزاری فریاگوزاری کاسۆلیکی و هاوبەشەکەیەوە، کاریتاس ئەسینای پایتەخت. ئەو هاوکارییە نەختینەیە بۆت دابین دەکرێت بۆ ئەوەی یارمەتیت بدات لە دابینکردنی پێداویستییە سەرەتاییەکان، وەک خواردن، جل و بەرگ، پێڵاو، کەلوپەلی پاکوخاوێنی کەسی، پەیوەندییەکان، گەشتکردن لەناو شوێنی نیشتەجێبوون، هەروەها خەرجییە سەرەتاییەکانی قوتابخانە و دەرمان.یارمەتییەکان بە مەبەستی دابینکردنی ئەم پێداویستیانە بۆ ماوەی مانگێکە لەو بەروارەی کە کۆدی پارەدانت وەرگرتووە بۆ کۆکردنەوەی هاوکارییەکانتان</a:t>
            </a:r>
          </a:p>
          <a:p>
            <a:pPr marL="12700" algn="r" rtl="1"/>
            <a:endParaRPr lang="en-US" sz="1200" dirty="0"/>
          </a:p>
          <a:p>
            <a:pPr marL="12700" algn="r" rtl="1"/>
            <a:r>
              <a:rPr lang="fa-IR" sz="1400" b="1" i="0" u="none" strike="noStrike" dirty="0">
                <a:solidFill>
                  <a:srgbClr val="9253A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۱. چۆن یارمەتی دارایی وەرگرم؟</a:t>
            </a:r>
          </a:p>
          <a:p>
            <a:pPr marL="12700" algn="r" rtl="1"/>
            <a:r>
              <a:rPr lang="fa-IR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دەتوانیت ڕاستەوخۆ لە دەزگای هاوبەش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وەریگریت </a:t>
            </a:r>
            <a:r>
              <a:rPr lang="fa-IR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دوای وەرگرتنی کۆدی پارەدان لەسەر مۆبایلەکەت</a:t>
            </a:r>
            <a:r>
              <a:rPr lang="fa-IR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50456" y="1610166"/>
            <a:ext cx="443674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fa-IR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زانیاری گرنگ</a:t>
            </a:r>
          </a:p>
        </p:txBody>
      </p:sp>
      <p:sp>
        <p:nvSpPr>
          <p:cNvPr id="7" name="object 7"/>
          <p:cNvSpPr/>
          <p:nvPr/>
        </p:nvSpPr>
        <p:spPr>
          <a:xfrm>
            <a:off x="509660" y="1503581"/>
            <a:ext cx="495300" cy="495300"/>
          </a:xfrm>
          <a:custGeom>
            <a:avLst/>
            <a:gdLst/>
            <a:ahLst/>
            <a:cxnLst/>
            <a:rect l="l" t="t" r="r" b="b"/>
            <a:pathLst>
              <a:path w="495300" h="495300">
                <a:moveTo>
                  <a:pt x="247650" y="0"/>
                </a:moveTo>
                <a:lnTo>
                  <a:pt x="207478" y="3241"/>
                </a:lnTo>
                <a:lnTo>
                  <a:pt x="169371" y="12624"/>
                </a:lnTo>
                <a:lnTo>
                  <a:pt x="133838" y="27641"/>
                </a:lnTo>
                <a:lnTo>
                  <a:pt x="101388" y="47780"/>
                </a:lnTo>
                <a:lnTo>
                  <a:pt x="59611" y="86479"/>
                </a:lnTo>
                <a:lnTo>
                  <a:pt x="27641" y="133838"/>
                </a:lnTo>
                <a:lnTo>
                  <a:pt x="12624" y="169371"/>
                </a:lnTo>
                <a:lnTo>
                  <a:pt x="3241" y="207478"/>
                </a:lnTo>
                <a:lnTo>
                  <a:pt x="0" y="247650"/>
                </a:lnTo>
                <a:lnTo>
                  <a:pt x="820" y="267961"/>
                </a:lnTo>
                <a:lnTo>
                  <a:pt x="7197" y="307165"/>
                </a:lnTo>
                <a:lnTo>
                  <a:pt x="19460" y="344048"/>
                </a:lnTo>
                <a:lnTo>
                  <a:pt x="37102" y="378103"/>
                </a:lnTo>
                <a:lnTo>
                  <a:pt x="72532" y="422767"/>
                </a:lnTo>
                <a:lnTo>
                  <a:pt x="117196" y="458197"/>
                </a:lnTo>
                <a:lnTo>
                  <a:pt x="151251" y="475839"/>
                </a:lnTo>
                <a:lnTo>
                  <a:pt x="188134" y="488102"/>
                </a:lnTo>
                <a:lnTo>
                  <a:pt x="227338" y="494479"/>
                </a:lnTo>
                <a:lnTo>
                  <a:pt x="247650" y="495300"/>
                </a:lnTo>
                <a:lnTo>
                  <a:pt x="267961" y="494479"/>
                </a:lnTo>
                <a:lnTo>
                  <a:pt x="307165" y="488102"/>
                </a:lnTo>
                <a:lnTo>
                  <a:pt x="344048" y="475839"/>
                </a:lnTo>
                <a:lnTo>
                  <a:pt x="378103" y="458197"/>
                </a:lnTo>
                <a:lnTo>
                  <a:pt x="422767" y="422767"/>
                </a:lnTo>
                <a:lnTo>
                  <a:pt x="458197" y="378103"/>
                </a:lnTo>
                <a:lnTo>
                  <a:pt x="475839" y="344048"/>
                </a:lnTo>
                <a:lnTo>
                  <a:pt x="488102" y="307165"/>
                </a:lnTo>
                <a:lnTo>
                  <a:pt x="494479" y="267961"/>
                </a:lnTo>
                <a:lnTo>
                  <a:pt x="495300" y="247650"/>
                </a:lnTo>
                <a:lnTo>
                  <a:pt x="494479" y="227338"/>
                </a:lnTo>
                <a:lnTo>
                  <a:pt x="488102" y="188134"/>
                </a:lnTo>
                <a:lnTo>
                  <a:pt x="475839" y="151251"/>
                </a:lnTo>
                <a:lnTo>
                  <a:pt x="458197" y="117196"/>
                </a:lnTo>
                <a:lnTo>
                  <a:pt x="422767" y="72532"/>
                </a:lnTo>
                <a:lnTo>
                  <a:pt x="378103" y="37102"/>
                </a:lnTo>
                <a:lnTo>
                  <a:pt x="344048" y="19460"/>
                </a:lnTo>
                <a:lnTo>
                  <a:pt x="307165" y="7197"/>
                </a:lnTo>
                <a:lnTo>
                  <a:pt x="267961" y="820"/>
                </a:lnTo>
                <a:lnTo>
                  <a:pt x="247650" y="0"/>
                </a:lnTo>
                <a:close/>
              </a:path>
            </a:pathLst>
          </a:custGeom>
          <a:solidFill>
            <a:srgbClr val="92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56345" y="1524250"/>
            <a:ext cx="240029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100" b="1" spc="240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72104" y="1506928"/>
            <a:ext cx="495300" cy="495300"/>
          </a:xfrm>
          <a:custGeom>
            <a:avLst/>
            <a:gdLst/>
            <a:ahLst/>
            <a:cxnLst/>
            <a:rect l="l" t="t" r="r" b="b"/>
            <a:pathLst>
              <a:path w="495300" h="495300">
                <a:moveTo>
                  <a:pt x="247650" y="0"/>
                </a:moveTo>
                <a:lnTo>
                  <a:pt x="207478" y="3241"/>
                </a:lnTo>
                <a:lnTo>
                  <a:pt x="169371" y="12624"/>
                </a:lnTo>
                <a:lnTo>
                  <a:pt x="133838" y="27641"/>
                </a:lnTo>
                <a:lnTo>
                  <a:pt x="101388" y="47780"/>
                </a:lnTo>
                <a:lnTo>
                  <a:pt x="59611" y="86479"/>
                </a:lnTo>
                <a:lnTo>
                  <a:pt x="27641" y="133838"/>
                </a:lnTo>
                <a:lnTo>
                  <a:pt x="12624" y="169371"/>
                </a:lnTo>
                <a:lnTo>
                  <a:pt x="3241" y="207478"/>
                </a:lnTo>
                <a:lnTo>
                  <a:pt x="0" y="247650"/>
                </a:lnTo>
                <a:lnTo>
                  <a:pt x="820" y="267961"/>
                </a:lnTo>
                <a:lnTo>
                  <a:pt x="7197" y="307165"/>
                </a:lnTo>
                <a:lnTo>
                  <a:pt x="19460" y="344048"/>
                </a:lnTo>
                <a:lnTo>
                  <a:pt x="37102" y="378103"/>
                </a:lnTo>
                <a:lnTo>
                  <a:pt x="72532" y="422767"/>
                </a:lnTo>
                <a:lnTo>
                  <a:pt x="117196" y="458197"/>
                </a:lnTo>
                <a:lnTo>
                  <a:pt x="151251" y="475839"/>
                </a:lnTo>
                <a:lnTo>
                  <a:pt x="188134" y="488102"/>
                </a:lnTo>
                <a:lnTo>
                  <a:pt x="227338" y="494479"/>
                </a:lnTo>
                <a:lnTo>
                  <a:pt x="247650" y="495300"/>
                </a:lnTo>
                <a:lnTo>
                  <a:pt x="267961" y="494479"/>
                </a:lnTo>
                <a:lnTo>
                  <a:pt x="307165" y="488102"/>
                </a:lnTo>
                <a:lnTo>
                  <a:pt x="344048" y="475839"/>
                </a:lnTo>
                <a:lnTo>
                  <a:pt x="378103" y="458197"/>
                </a:lnTo>
                <a:lnTo>
                  <a:pt x="422767" y="422767"/>
                </a:lnTo>
                <a:lnTo>
                  <a:pt x="458197" y="378103"/>
                </a:lnTo>
                <a:lnTo>
                  <a:pt x="475839" y="344048"/>
                </a:lnTo>
                <a:lnTo>
                  <a:pt x="488102" y="307165"/>
                </a:lnTo>
                <a:lnTo>
                  <a:pt x="494479" y="267961"/>
                </a:lnTo>
                <a:lnTo>
                  <a:pt x="495300" y="247650"/>
                </a:lnTo>
                <a:lnTo>
                  <a:pt x="494479" y="227338"/>
                </a:lnTo>
                <a:lnTo>
                  <a:pt x="488102" y="188134"/>
                </a:lnTo>
                <a:lnTo>
                  <a:pt x="475839" y="151251"/>
                </a:lnTo>
                <a:lnTo>
                  <a:pt x="458197" y="117196"/>
                </a:lnTo>
                <a:lnTo>
                  <a:pt x="422767" y="72532"/>
                </a:lnTo>
                <a:lnTo>
                  <a:pt x="378103" y="37102"/>
                </a:lnTo>
                <a:lnTo>
                  <a:pt x="344048" y="19460"/>
                </a:lnTo>
                <a:lnTo>
                  <a:pt x="307165" y="7197"/>
                </a:lnTo>
                <a:lnTo>
                  <a:pt x="267961" y="820"/>
                </a:lnTo>
                <a:lnTo>
                  <a:pt x="247650" y="0"/>
                </a:lnTo>
                <a:close/>
              </a:path>
            </a:pathLst>
          </a:custGeom>
          <a:solidFill>
            <a:srgbClr val="925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67117" y="1601131"/>
            <a:ext cx="306899" cy="306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282459-CFC2-9AC7-5923-B7921DB28F95}"/>
              </a:ext>
            </a:extLst>
          </p:cNvPr>
          <p:cNvSpPr txBox="1"/>
          <p:nvPr/>
        </p:nvSpPr>
        <p:spPr>
          <a:xfrm>
            <a:off x="294102" y="868513"/>
            <a:ext cx="6886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600" b="0" i="0" u="none" strike="noStrike" dirty="0">
                <a:solidFill>
                  <a:srgbClr val="224A93"/>
                </a:solidFill>
                <a:effectLst/>
                <a:cs typeface="Calibri" panose="020F0502020204030204" pitchFamily="34" charset="0"/>
              </a:rPr>
              <a:t>وەزارەتی کۆچ و کۆچبەران</a:t>
            </a:r>
          </a:p>
          <a:p>
            <a:pPr algn="ctr" rtl="1"/>
            <a:r>
              <a:rPr lang="fa-IR" sz="1600" b="0" i="0" u="none" strike="noStrike" dirty="0">
                <a:solidFill>
                  <a:srgbClr val="224A93"/>
                </a:solidFill>
                <a:effectLst/>
                <a:cs typeface="Calibri" panose="020F0502020204030204" pitchFamily="34" charset="0"/>
              </a:rPr>
              <a:t>بەرنامەی هاوکاری نەختینەی یۆنان بۆ داواکارانی پاراستنی نێودەوڵەتی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B70A1E-DCA3-3220-2EDD-9AF27B6A94B8}"/>
              </a:ext>
            </a:extLst>
          </p:cNvPr>
          <p:cNvSpPr txBox="1"/>
          <p:nvPr/>
        </p:nvSpPr>
        <p:spPr>
          <a:xfrm>
            <a:off x="6619875" y="10238085"/>
            <a:ext cx="1037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Sorani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55E9CEF-B9E8-8393-E547-2BEB8F69A235}"/>
              </a:ext>
            </a:extLst>
          </p:cNvPr>
          <p:cNvGrpSpPr/>
          <p:nvPr/>
        </p:nvGrpSpPr>
        <p:grpSpPr>
          <a:xfrm>
            <a:off x="625562" y="5836230"/>
            <a:ext cx="6434489" cy="3375722"/>
            <a:chOff x="561005" y="5180742"/>
            <a:chExt cx="6434489" cy="337572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24FCF1A-E63D-D049-BE20-33118D462B30}"/>
                </a:ext>
              </a:extLst>
            </p:cNvPr>
            <p:cNvGrpSpPr/>
            <p:nvPr/>
          </p:nvGrpSpPr>
          <p:grpSpPr>
            <a:xfrm>
              <a:off x="561005" y="5180742"/>
              <a:ext cx="6434489" cy="3375722"/>
              <a:chOff x="561005" y="5180742"/>
              <a:chExt cx="6434489" cy="3375722"/>
            </a:xfrm>
          </p:grpSpPr>
          <p:sp>
            <p:nvSpPr>
              <p:cNvPr id="4" name="object 4"/>
              <p:cNvSpPr txBox="1"/>
              <p:nvPr/>
            </p:nvSpPr>
            <p:spPr>
              <a:xfrm>
                <a:off x="648504" y="5180742"/>
                <a:ext cx="6252958" cy="76944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r" rtl="1">
                  <a:buClr>
                    <a:srgbClr val="9253A1"/>
                  </a:buClr>
                  <a:tabLst>
                    <a:tab pos="187960" algn="l"/>
                  </a:tabLst>
                </a:pPr>
                <a:r>
                  <a:rPr lang="fa-IR" sz="1400" b="1" i="0" u="none" strike="noStrike" dirty="0">
                    <a:solidFill>
                      <a:srgbClr val="9253A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۲.کەی دەتوانم هاوکارییە نەختینەکانم وەربگرم؟</a:t>
                </a:r>
                <a:endParaRPr lang="en-US" sz="1400" b="1" i="0" u="none" strike="noStrike" dirty="0">
                  <a:solidFill>
                    <a:srgbClr val="9253A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1841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  <a:tabLst>
                    <a:tab pos="187960" algn="l"/>
                  </a:tabLst>
                </a:pPr>
                <a:r>
                  <a:rPr lang="fa-IR" sz="12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تۆ نامەی </a:t>
                </a:r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SMS </a:t>
                </a:r>
                <a:r>
                  <a:rPr lang="fa-IR" sz="12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یان ڤایبەرت پێدەگات لەسەر ژمارەی مۆبایلەکەت بۆ ئاگادارکردنەوەی ئەوەی کە یارمەتی پارە بەردەستە بۆ کۆکردنەوە لە ئاژانسی</a:t>
                </a:r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a-IR" sz="12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دەزگای هاوبەش</a:t>
                </a:r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n-US" sz="1200" dirty="0"/>
              </a:p>
              <a:p>
                <a:pPr marL="1841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  <a:tabLst>
                    <a:tab pos="187960" algn="l"/>
                  </a:tabLst>
                </a:pPr>
                <a:r>
                  <a:rPr lang="fa-IR" sz="12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کۆدی پارەدانەکەت هاوبەش مەکە. گرنگە ئەم زانیاریانە بە نهێنی بهێڵرێتەوە. بۆ کەس شەیری مەکە.</a:t>
                </a:r>
                <a:endParaRPr lang="en-US" sz="1200" dirty="0"/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07ED1FD0-0B35-D75B-AC21-2C09F449061E}"/>
                  </a:ext>
                </a:extLst>
              </p:cNvPr>
              <p:cNvGrpSpPr/>
              <p:nvPr/>
            </p:nvGrpSpPr>
            <p:grpSpPr>
              <a:xfrm>
                <a:off x="561005" y="6063474"/>
                <a:ext cx="6434489" cy="2492990"/>
                <a:chOff x="566141" y="6017727"/>
                <a:chExt cx="6434489" cy="2492990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25B4F6A2-FDED-F0BA-767E-136ED40C828F}"/>
                    </a:ext>
                  </a:extLst>
                </p:cNvPr>
                <p:cNvSpPr txBox="1"/>
                <p:nvPr/>
              </p:nvSpPr>
              <p:spPr>
                <a:xfrm>
                  <a:off x="787606" y="6017727"/>
                  <a:ext cx="6213024" cy="24929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fa-IR" sz="1400" b="1" i="0" u="none" strike="noStrike" dirty="0">
                      <a:solidFill>
                        <a:srgbClr val="9253A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٣.چۆن دەتوانم یارمەتی دارایی لە دەزگای هاوبەش کۆ بکەم؟</a:t>
                  </a:r>
                  <a:endParaRPr lang="en-US" sz="1400" b="1" i="0" u="none" strike="noStrike" dirty="0">
                    <a:solidFill>
                      <a:srgbClr val="9253A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r" rtl="1"/>
                  <a:r>
                    <a:rPr lang="fa-IR" sz="1200" b="0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کاتێک پارەدانەکەت تەواو بوو، </a:t>
                  </a:r>
                  <a:r>
                    <a:rPr lang="fa-IR" sz="1200" b="1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کۆدی پارەدان </a:t>
                  </a:r>
                  <a:r>
                    <a:rPr lang="fa-IR" sz="1200" b="0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بۆ مۆبایلەکەت وەردەگریت. پێویستە ئەم کۆدە لەگەڵ </a:t>
                  </a:r>
                  <a:r>
                    <a:rPr lang="fa-IR" sz="1200" b="1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بەڵگەنامەی ناسنامەی فەرمی</a:t>
                  </a:r>
                  <a:r>
                    <a:rPr lang="fa-IR" sz="1200" b="0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 خۆت پێشکەش بکەیت، </a:t>
                  </a:r>
                  <a:r>
                    <a:rPr lang="fa-IR" sz="1200" b="1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بۆ</a:t>
                  </a:r>
                  <a:r>
                    <a:rPr lang="en-US" sz="1200" b="1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r>
                    <a:rPr lang="fa-IR" sz="1200" b="1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دەزگای هاوبەش </a:t>
                  </a:r>
                  <a:r>
                    <a:rPr lang="fa-IR" sz="1200" b="0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بۆ کۆکردنەوەی یارمەتی داراییت. یارمەتی پارە تەنها </a:t>
                  </a:r>
                  <a:r>
                    <a:rPr lang="fa-IR" sz="1200" b="1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دەتوانرێت کۆبکرێتەوە لەلایەن وەرگری کۆدی پارەدانەوە، </a:t>
                  </a:r>
                  <a:r>
                    <a:rPr lang="fa-IR" sz="1200" b="0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نەک لەلایەن کەسێکی تر.</a:t>
                  </a:r>
                  <a:endParaRPr lang="en-US" sz="120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r" rtl="1"/>
                  <a:endParaRPr lang="en-US" sz="120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r" rtl="1"/>
                  <a:r>
                    <a:rPr lang="fa-IR" sz="1400" b="1" i="0" u="none" strike="noStrike" dirty="0">
                      <a:solidFill>
                        <a:srgbClr val="9253A1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٤.دەتوانم چی بکەم ئەگەر کۆدی پارەدانەکەم وەرنەگرتبێت، کۆدەکەم لەدەستدا، یان ئاژانسەکە داخرا؟</a:t>
                  </a:r>
                  <a:endParaRPr lang="en-US" sz="1400" b="1" i="0" u="none" strike="noStrike" dirty="0">
                    <a:solidFill>
                      <a:srgbClr val="9253A1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r" rtl="1"/>
                  <a:r>
                    <a:rPr lang="fa-IR" sz="1200" b="0" i="0" u="none" strike="noStrike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cs typeface="Calibri" panose="020F0502020204030204" pitchFamily="34" charset="0"/>
                    </a:rPr>
                    <a:t>تکایە پەیوەندی بکە بە هێڵی یارمەتی:</a:t>
                  </a:r>
                </a:p>
                <a:p>
                  <a:pPr algn="r" rtl="1"/>
                  <a:endParaRPr lang="en-US" sz="1200" dirty="0"/>
                </a:p>
                <a:p>
                  <a:pPr algn="r" rtl="1"/>
                  <a:endParaRPr lang="en-US" sz="1400" b="1" dirty="0">
                    <a:solidFill>
                      <a:srgbClr val="9253A1"/>
                    </a:solidFill>
                  </a:endParaRPr>
                </a:p>
                <a:p>
                  <a:pPr algn="r" rtl="1"/>
                  <a:endParaRPr lang="en-US" sz="1400" b="1" dirty="0">
                    <a:solidFill>
                      <a:srgbClr val="9253A1"/>
                    </a:solidFill>
                  </a:endParaRPr>
                </a:p>
                <a:p>
                  <a:pPr algn="r" rtl="1"/>
                  <a:endParaRPr lang="en-US" sz="1400" b="1" dirty="0">
                    <a:solidFill>
                      <a:srgbClr val="9253A1"/>
                    </a:solidFill>
                  </a:endParaRPr>
                </a:p>
              </p:txBody>
            </p:sp>
            <p:sp>
              <p:nvSpPr>
                <p:cNvPr id="62" name="object 27">
                  <a:extLst>
                    <a:ext uri="{FF2B5EF4-FFF2-40B4-BE49-F238E27FC236}">
                      <a16:creationId xmlns:a16="http://schemas.microsoft.com/office/drawing/2014/main" id="{D976AF5D-D86B-01BF-8447-DDA6C42BFD57}"/>
                    </a:ext>
                  </a:extLst>
                </p:cNvPr>
                <p:cNvSpPr/>
                <p:nvPr/>
              </p:nvSpPr>
              <p:spPr>
                <a:xfrm>
                  <a:off x="4180713" y="7738780"/>
                  <a:ext cx="45719" cy="697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513079">
                      <a:moveTo>
                        <a:pt x="0" y="0"/>
                      </a:moveTo>
                      <a:lnTo>
                        <a:pt x="0" y="512775"/>
                      </a:lnTo>
                    </a:path>
                  </a:pathLst>
                </a:custGeom>
                <a:ln w="12700">
                  <a:solidFill>
                    <a:srgbClr val="9253A1"/>
                  </a:solidFill>
                  <a:prstDash val="dash"/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22A30C2C-32D7-FD58-29F6-3ADF0E0A9AA0}"/>
                    </a:ext>
                  </a:extLst>
                </p:cNvPr>
                <p:cNvGrpSpPr/>
                <p:nvPr/>
              </p:nvGrpSpPr>
              <p:grpSpPr>
                <a:xfrm>
                  <a:off x="566141" y="7599648"/>
                  <a:ext cx="6401263" cy="881451"/>
                  <a:chOff x="566141" y="8197457"/>
                  <a:chExt cx="6401263" cy="881451"/>
                </a:xfrm>
              </p:grpSpPr>
              <p:grpSp>
                <p:nvGrpSpPr>
                  <p:cNvPr id="65" name="Group 64">
                    <a:extLst>
                      <a:ext uri="{FF2B5EF4-FFF2-40B4-BE49-F238E27FC236}">
                        <a16:creationId xmlns:a16="http://schemas.microsoft.com/office/drawing/2014/main" id="{991E03BC-3DCB-F41B-4995-10F8272B1971}"/>
                      </a:ext>
                    </a:extLst>
                  </p:cNvPr>
                  <p:cNvGrpSpPr/>
                  <p:nvPr/>
                </p:nvGrpSpPr>
                <p:grpSpPr>
                  <a:xfrm>
                    <a:off x="3453797" y="8319907"/>
                    <a:ext cx="3513607" cy="586105"/>
                    <a:chOff x="3453797" y="8319907"/>
                    <a:chExt cx="3513607" cy="586105"/>
                  </a:xfrm>
                </p:grpSpPr>
                <p:grpSp>
                  <p:nvGrpSpPr>
                    <p:cNvPr id="56" name="Group 55">
                      <a:extLst>
                        <a:ext uri="{FF2B5EF4-FFF2-40B4-BE49-F238E27FC236}">
                          <a16:creationId xmlns:a16="http://schemas.microsoft.com/office/drawing/2014/main" id="{E4DF283B-7CCC-F74D-BBC5-4CE14ECD71D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381299" y="8319907"/>
                      <a:ext cx="586105" cy="586105"/>
                      <a:chOff x="505972" y="8099741"/>
                      <a:chExt cx="586105" cy="586105"/>
                    </a:xfrm>
                  </p:grpSpPr>
                  <p:sp>
                    <p:nvSpPr>
                      <p:cNvPr id="54" name="object 90">
                        <a:extLst>
                          <a:ext uri="{FF2B5EF4-FFF2-40B4-BE49-F238E27FC236}">
                            <a16:creationId xmlns:a16="http://schemas.microsoft.com/office/drawing/2014/main" id="{6221896D-5534-D639-D5BC-1EC545FCEF2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5972" y="8099741"/>
                        <a:ext cx="586105" cy="58610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86105" h="586104">
                            <a:moveTo>
                              <a:pt x="292976" y="0"/>
                            </a:moveTo>
                            <a:lnTo>
                              <a:pt x="245456" y="3834"/>
                            </a:lnTo>
                            <a:lnTo>
                              <a:pt x="200376" y="14935"/>
                            </a:lnTo>
                            <a:lnTo>
                              <a:pt x="158340" y="32700"/>
                            </a:lnTo>
                            <a:lnTo>
                              <a:pt x="119951" y="56525"/>
                            </a:lnTo>
                            <a:lnTo>
                              <a:pt x="85813" y="85807"/>
                            </a:lnTo>
                            <a:lnTo>
                              <a:pt x="56529" y="119943"/>
                            </a:lnTo>
                            <a:lnTo>
                              <a:pt x="32703" y="158330"/>
                            </a:lnTo>
                            <a:lnTo>
                              <a:pt x="14936" y="200364"/>
                            </a:lnTo>
                            <a:lnTo>
                              <a:pt x="3834" y="245443"/>
                            </a:lnTo>
                            <a:lnTo>
                              <a:pt x="0" y="292963"/>
                            </a:lnTo>
                            <a:lnTo>
                              <a:pt x="971" y="316992"/>
                            </a:lnTo>
                            <a:lnTo>
                              <a:pt x="8515" y="363370"/>
                            </a:lnTo>
                            <a:lnTo>
                              <a:pt x="23024" y="407005"/>
                            </a:lnTo>
                            <a:lnTo>
                              <a:pt x="43896" y="447292"/>
                            </a:lnTo>
                            <a:lnTo>
                              <a:pt x="70527" y="483631"/>
                            </a:lnTo>
                            <a:lnTo>
                              <a:pt x="102313" y="515416"/>
                            </a:lnTo>
                            <a:lnTo>
                              <a:pt x="138652" y="542046"/>
                            </a:lnTo>
                            <a:lnTo>
                              <a:pt x="178940" y="562916"/>
                            </a:lnTo>
                            <a:lnTo>
                              <a:pt x="222573" y="577425"/>
                            </a:lnTo>
                            <a:lnTo>
                              <a:pt x="268948" y="584968"/>
                            </a:lnTo>
                            <a:lnTo>
                              <a:pt x="292976" y="585939"/>
                            </a:lnTo>
                            <a:lnTo>
                              <a:pt x="317003" y="584968"/>
                            </a:lnTo>
                            <a:lnTo>
                              <a:pt x="363379" y="577425"/>
                            </a:lnTo>
                            <a:lnTo>
                              <a:pt x="407012" y="562916"/>
                            </a:lnTo>
                            <a:lnTo>
                              <a:pt x="447300" y="542046"/>
                            </a:lnTo>
                            <a:lnTo>
                              <a:pt x="483638" y="515416"/>
                            </a:lnTo>
                            <a:lnTo>
                              <a:pt x="515425" y="483631"/>
                            </a:lnTo>
                            <a:lnTo>
                              <a:pt x="542056" y="447292"/>
                            </a:lnTo>
                            <a:lnTo>
                              <a:pt x="562927" y="407005"/>
                            </a:lnTo>
                            <a:lnTo>
                              <a:pt x="577437" y="363370"/>
                            </a:lnTo>
                            <a:lnTo>
                              <a:pt x="584981" y="316992"/>
                            </a:lnTo>
                            <a:lnTo>
                              <a:pt x="585952" y="292963"/>
                            </a:lnTo>
                            <a:lnTo>
                              <a:pt x="584981" y="268936"/>
                            </a:lnTo>
                            <a:lnTo>
                              <a:pt x="577437" y="222561"/>
                            </a:lnTo>
                            <a:lnTo>
                              <a:pt x="562927" y="178929"/>
                            </a:lnTo>
                            <a:lnTo>
                              <a:pt x="542056" y="138643"/>
                            </a:lnTo>
                            <a:lnTo>
                              <a:pt x="515425" y="102306"/>
                            </a:lnTo>
                            <a:lnTo>
                              <a:pt x="483638" y="70522"/>
                            </a:lnTo>
                            <a:lnTo>
                              <a:pt x="447300" y="43892"/>
                            </a:lnTo>
                            <a:lnTo>
                              <a:pt x="407012" y="23022"/>
                            </a:lnTo>
                            <a:lnTo>
                              <a:pt x="363379" y="8514"/>
                            </a:lnTo>
                            <a:lnTo>
                              <a:pt x="317003" y="971"/>
                            </a:lnTo>
                            <a:lnTo>
                              <a:pt x="292976" y="0"/>
                            </a:lnTo>
                            <a:close/>
                          </a:path>
                        </a:pathLst>
                      </a:custGeom>
                      <a:solidFill>
                        <a:srgbClr val="00468B"/>
                      </a:solidFill>
                    </p:spPr>
                    <p:txBody>
                      <a:bodyPr wrap="square" lIns="0" tIns="0" rIns="0" bIns="0" rtlCol="0"/>
                      <a:lstStyle/>
                      <a:p>
                        <a:endParaRPr dirty="0"/>
                      </a:p>
                    </p:txBody>
                  </p:sp>
                  <p:sp>
                    <p:nvSpPr>
                      <p:cNvPr id="55" name="object 91">
                        <a:extLst>
                          <a:ext uri="{FF2B5EF4-FFF2-40B4-BE49-F238E27FC236}">
                            <a16:creationId xmlns:a16="http://schemas.microsoft.com/office/drawing/2014/main" id="{D0A51D4B-4338-FE44-F7D3-DB5F045F414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23129" y="8146413"/>
                        <a:ext cx="351790" cy="49275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51790" h="492760">
                            <a:moveTo>
                              <a:pt x="189976" y="0"/>
                            </a:moveTo>
                            <a:lnTo>
                              <a:pt x="38072" y="50876"/>
                            </a:lnTo>
                            <a:lnTo>
                              <a:pt x="1681" y="73569"/>
                            </a:lnTo>
                            <a:lnTo>
                              <a:pt x="0" y="81116"/>
                            </a:lnTo>
                            <a:lnTo>
                              <a:pt x="771" y="90514"/>
                            </a:lnTo>
                            <a:lnTo>
                              <a:pt x="124819" y="436385"/>
                            </a:lnTo>
                            <a:lnTo>
                              <a:pt x="142321" y="478820"/>
                            </a:lnTo>
                            <a:lnTo>
                              <a:pt x="161615" y="492244"/>
                            </a:lnTo>
                            <a:lnTo>
                              <a:pt x="171015" y="491471"/>
                            </a:lnTo>
                            <a:lnTo>
                              <a:pt x="182818" y="488501"/>
                            </a:lnTo>
                            <a:lnTo>
                              <a:pt x="197574" y="483593"/>
                            </a:lnTo>
                            <a:lnTo>
                              <a:pt x="313519" y="441372"/>
                            </a:lnTo>
                            <a:lnTo>
                              <a:pt x="316353" y="440233"/>
                            </a:lnTo>
                            <a:lnTo>
                              <a:pt x="149965" y="440233"/>
                            </a:lnTo>
                            <a:lnTo>
                              <a:pt x="134496" y="397726"/>
                            </a:lnTo>
                            <a:lnTo>
                              <a:pt x="175516" y="382804"/>
                            </a:lnTo>
                            <a:lnTo>
                              <a:pt x="129061" y="382804"/>
                            </a:lnTo>
                            <a:lnTo>
                              <a:pt x="113592" y="340297"/>
                            </a:lnTo>
                            <a:lnTo>
                              <a:pt x="154580" y="325374"/>
                            </a:lnTo>
                            <a:lnTo>
                              <a:pt x="108169" y="325374"/>
                            </a:lnTo>
                            <a:lnTo>
                              <a:pt x="92688" y="282855"/>
                            </a:lnTo>
                            <a:lnTo>
                              <a:pt x="138420" y="266218"/>
                            </a:lnTo>
                            <a:lnTo>
                              <a:pt x="157219" y="266218"/>
                            </a:lnTo>
                            <a:lnTo>
                              <a:pt x="155019" y="260172"/>
                            </a:lnTo>
                            <a:lnTo>
                              <a:pt x="198553" y="244331"/>
                            </a:lnTo>
                            <a:lnTo>
                              <a:pt x="112839" y="244331"/>
                            </a:lnTo>
                            <a:lnTo>
                              <a:pt x="98090" y="242383"/>
                            </a:lnTo>
                            <a:lnTo>
                              <a:pt x="67812" y="213864"/>
                            </a:lnTo>
                            <a:lnTo>
                              <a:pt x="37582" y="131445"/>
                            </a:lnTo>
                            <a:lnTo>
                              <a:pt x="33840" y="113408"/>
                            </a:lnTo>
                            <a:lnTo>
                              <a:pt x="35788" y="98658"/>
                            </a:lnTo>
                            <a:lnTo>
                              <a:pt x="64307" y="68381"/>
                            </a:lnTo>
                            <a:lnTo>
                              <a:pt x="143437" y="39345"/>
                            </a:lnTo>
                            <a:lnTo>
                              <a:pt x="161475" y="35603"/>
                            </a:lnTo>
                            <a:lnTo>
                              <a:pt x="219227" y="35603"/>
                            </a:lnTo>
                            <a:lnTo>
                              <a:pt x="214566" y="24009"/>
                            </a:lnTo>
                            <a:lnTo>
                              <a:pt x="209266" y="13428"/>
                            </a:lnTo>
                            <a:lnTo>
                              <a:pt x="203768" y="6071"/>
                            </a:lnTo>
                            <a:lnTo>
                              <a:pt x="197522" y="1680"/>
                            </a:lnTo>
                            <a:lnTo>
                              <a:pt x="189976" y="0"/>
                            </a:lnTo>
                            <a:close/>
                          </a:path>
                          <a:path w="351790" h="492760">
                            <a:moveTo>
                              <a:pt x="199028" y="381089"/>
                            </a:moveTo>
                            <a:lnTo>
                              <a:pt x="180229" y="381089"/>
                            </a:lnTo>
                            <a:lnTo>
                              <a:pt x="195697" y="423596"/>
                            </a:lnTo>
                            <a:lnTo>
                              <a:pt x="149965" y="440233"/>
                            </a:lnTo>
                            <a:lnTo>
                              <a:pt x="316353" y="440233"/>
                            </a:lnTo>
                            <a:lnTo>
                              <a:pt x="327578" y="435719"/>
                            </a:lnTo>
                            <a:lnTo>
                              <a:pt x="338157" y="430418"/>
                            </a:lnTo>
                            <a:lnTo>
                              <a:pt x="345513" y="424920"/>
                            </a:lnTo>
                            <a:lnTo>
                              <a:pt x="349902" y="418672"/>
                            </a:lnTo>
                            <a:lnTo>
                              <a:pt x="350152" y="417551"/>
                            </a:lnTo>
                            <a:lnTo>
                              <a:pt x="212296" y="417551"/>
                            </a:lnTo>
                            <a:lnTo>
                              <a:pt x="199028" y="381089"/>
                            </a:lnTo>
                            <a:close/>
                          </a:path>
                          <a:path w="351790" h="492760">
                            <a:moveTo>
                              <a:pt x="261342" y="358394"/>
                            </a:moveTo>
                            <a:lnTo>
                              <a:pt x="242548" y="358394"/>
                            </a:lnTo>
                            <a:lnTo>
                              <a:pt x="258029" y="400914"/>
                            </a:lnTo>
                            <a:lnTo>
                              <a:pt x="212296" y="417551"/>
                            </a:lnTo>
                            <a:lnTo>
                              <a:pt x="350152" y="417551"/>
                            </a:lnTo>
                            <a:lnTo>
                              <a:pt x="351582" y="411124"/>
                            </a:lnTo>
                            <a:lnTo>
                              <a:pt x="350809" y="401725"/>
                            </a:lnTo>
                            <a:lnTo>
                              <a:pt x="349083" y="394869"/>
                            </a:lnTo>
                            <a:lnTo>
                              <a:pt x="274615" y="394869"/>
                            </a:lnTo>
                            <a:lnTo>
                              <a:pt x="261342" y="358394"/>
                            </a:lnTo>
                            <a:close/>
                          </a:path>
                          <a:path w="351790" h="492760">
                            <a:moveTo>
                              <a:pt x="328623" y="335712"/>
                            </a:moveTo>
                            <a:lnTo>
                              <a:pt x="304879" y="335712"/>
                            </a:lnTo>
                            <a:lnTo>
                              <a:pt x="320348" y="378219"/>
                            </a:lnTo>
                            <a:lnTo>
                              <a:pt x="274615" y="394869"/>
                            </a:lnTo>
                            <a:lnTo>
                              <a:pt x="349083" y="394869"/>
                            </a:lnTo>
                            <a:lnTo>
                              <a:pt x="347839" y="389924"/>
                            </a:lnTo>
                            <a:lnTo>
                              <a:pt x="342885" y="375044"/>
                            </a:lnTo>
                            <a:lnTo>
                              <a:pt x="337137" y="359105"/>
                            </a:lnTo>
                            <a:lnTo>
                              <a:pt x="328623" y="335712"/>
                            </a:lnTo>
                            <a:close/>
                          </a:path>
                          <a:path w="351790" h="492760">
                            <a:moveTo>
                              <a:pt x="178119" y="323647"/>
                            </a:moveTo>
                            <a:lnTo>
                              <a:pt x="159325" y="323647"/>
                            </a:lnTo>
                            <a:lnTo>
                              <a:pt x="174793" y="366154"/>
                            </a:lnTo>
                            <a:lnTo>
                              <a:pt x="129061" y="382804"/>
                            </a:lnTo>
                            <a:lnTo>
                              <a:pt x="175516" y="382804"/>
                            </a:lnTo>
                            <a:lnTo>
                              <a:pt x="180229" y="381089"/>
                            </a:lnTo>
                            <a:lnTo>
                              <a:pt x="199028" y="381089"/>
                            </a:lnTo>
                            <a:lnTo>
                              <a:pt x="196828" y="375044"/>
                            </a:lnTo>
                            <a:lnTo>
                              <a:pt x="237805" y="360121"/>
                            </a:lnTo>
                            <a:lnTo>
                              <a:pt x="191392" y="360121"/>
                            </a:lnTo>
                            <a:lnTo>
                              <a:pt x="178119" y="323647"/>
                            </a:lnTo>
                            <a:close/>
                          </a:path>
                          <a:path w="351790" h="492760">
                            <a:moveTo>
                              <a:pt x="240438" y="300965"/>
                            </a:moveTo>
                            <a:lnTo>
                              <a:pt x="221644" y="300965"/>
                            </a:lnTo>
                            <a:lnTo>
                              <a:pt x="237125" y="343472"/>
                            </a:lnTo>
                            <a:lnTo>
                              <a:pt x="191392" y="360121"/>
                            </a:lnTo>
                            <a:lnTo>
                              <a:pt x="237805" y="360121"/>
                            </a:lnTo>
                            <a:lnTo>
                              <a:pt x="242548" y="358394"/>
                            </a:lnTo>
                            <a:lnTo>
                              <a:pt x="261342" y="358394"/>
                            </a:lnTo>
                            <a:lnTo>
                              <a:pt x="259147" y="352362"/>
                            </a:lnTo>
                            <a:lnTo>
                              <a:pt x="300135" y="337439"/>
                            </a:lnTo>
                            <a:lnTo>
                              <a:pt x="253711" y="337439"/>
                            </a:lnTo>
                            <a:lnTo>
                              <a:pt x="240438" y="300965"/>
                            </a:lnTo>
                            <a:close/>
                          </a:path>
                          <a:path w="351790" h="492760">
                            <a:moveTo>
                              <a:pt x="307722" y="278283"/>
                            </a:moveTo>
                            <a:lnTo>
                              <a:pt x="283975" y="278283"/>
                            </a:lnTo>
                            <a:lnTo>
                              <a:pt x="299444" y="320789"/>
                            </a:lnTo>
                            <a:lnTo>
                              <a:pt x="253711" y="337439"/>
                            </a:lnTo>
                            <a:lnTo>
                              <a:pt x="300135" y="337439"/>
                            </a:lnTo>
                            <a:lnTo>
                              <a:pt x="304879" y="335712"/>
                            </a:lnTo>
                            <a:lnTo>
                              <a:pt x="328623" y="335712"/>
                            </a:lnTo>
                            <a:lnTo>
                              <a:pt x="307722" y="278283"/>
                            </a:lnTo>
                            <a:close/>
                          </a:path>
                          <a:path w="351790" h="492760">
                            <a:moveTo>
                              <a:pt x="157219" y="266218"/>
                            </a:moveTo>
                            <a:lnTo>
                              <a:pt x="138420" y="266218"/>
                            </a:lnTo>
                            <a:lnTo>
                              <a:pt x="153889" y="308724"/>
                            </a:lnTo>
                            <a:lnTo>
                              <a:pt x="108169" y="325374"/>
                            </a:lnTo>
                            <a:lnTo>
                              <a:pt x="154580" y="325374"/>
                            </a:lnTo>
                            <a:lnTo>
                              <a:pt x="159325" y="323647"/>
                            </a:lnTo>
                            <a:lnTo>
                              <a:pt x="178119" y="323647"/>
                            </a:lnTo>
                            <a:lnTo>
                              <a:pt x="175924" y="317614"/>
                            </a:lnTo>
                            <a:lnTo>
                              <a:pt x="216901" y="302692"/>
                            </a:lnTo>
                            <a:lnTo>
                              <a:pt x="170488" y="302692"/>
                            </a:lnTo>
                            <a:lnTo>
                              <a:pt x="157219" y="266218"/>
                            </a:lnTo>
                            <a:close/>
                          </a:path>
                          <a:path w="351790" h="492760">
                            <a:moveTo>
                              <a:pt x="219537" y="243535"/>
                            </a:moveTo>
                            <a:lnTo>
                              <a:pt x="200739" y="243535"/>
                            </a:lnTo>
                            <a:lnTo>
                              <a:pt x="216221" y="286042"/>
                            </a:lnTo>
                            <a:lnTo>
                              <a:pt x="170488" y="302692"/>
                            </a:lnTo>
                            <a:lnTo>
                              <a:pt x="216901" y="302692"/>
                            </a:lnTo>
                            <a:lnTo>
                              <a:pt x="221644" y="300965"/>
                            </a:lnTo>
                            <a:lnTo>
                              <a:pt x="240438" y="300965"/>
                            </a:lnTo>
                            <a:lnTo>
                              <a:pt x="238242" y="294932"/>
                            </a:lnTo>
                            <a:lnTo>
                              <a:pt x="279231" y="280010"/>
                            </a:lnTo>
                            <a:lnTo>
                              <a:pt x="232807" y="280010"/>
                            </a:lnTo>
                            <a:lnTo>
                              <a:pt x="219537" y="243535"/>
                            </a:lnTo>
                            <a:close/>
                          </a:path>
                          <a:path w="351790" h="492760">
                            <a:moveTo>
                              <a:pt x="286821" y="220853"/>
                            </a:moveTo>
                            <a:lnTo>
                              <a:pt x="263071" y="220853"/>
                            </a:lnTo>
                            <a:lnTo>
                              <a:pt x="278540" y="263360"/>
                            </a:lnTo>
                            <a:lnTo>
                              <a:pt x="232807" y="280010"/>
                            </a:lnTo>
                            <a:lnTo>
                              <a:pt x="279231" y="280010"/>
                            </a:lnTo>
                            <a:lnTo>
                              <a:pt x="283975" y="278283"/>
                            </a:lnTo>
                            <a:lnTo>
                              <a:pt x="307722" y="278283"/>
                            </a:lnTo>
                            <a:lnTo>
                              <a:pt x="286821" y="220853"/>
                            </a:lnTo>
                            <a:close/>
                          </a:path>
                          <a:path w="351790" h="492760">
                            <a:moveTo>
                              <a:pt x="219227" y="35603"/>
                            </a:moveTo>
                            <a:lnTo>
                              <a:pt x="161475" y="35603"/>
                            </a:lnTo>
                            <a:lnTo>
                              <a:pt x="176224" y="37551"/>
                            </a:lnTo>
                            <a:lnTo>
                              <a:pt x="187891" y="43382"/>
                            </a:lnTo>
                            <a:lnTo>
                              <a:pt x="236731" y="148489"/>
                            </a:lnTo>
                            <a:lnTo>
                              <a:pt x="240473" y="166526"/>
                            </a:lnTo>
                            <a:lnTo>
                              <a:pt x="238525" y="181275"/>
                            </a:lnTo>
                            <a:lnTo>
                              <a:pt x="210006" y="211553"/>
                            </a:lnTo>
                            <a:lnTo>
                              <a:pt x="130877" y="240589"/>
                            </a:lnTo>
                            <a:lnTo>
                              <a:pt x="112839" y="244331"/>
                            </a:lnTo>
                            <a:lnTo>
                              <a:pt x="198553" y="244331"/>
                            </a:lnTo>
                            <a:lnTo>
                              <a:pt x="200739" y="243535"/>
                            </a:lnTo>
                            <a:lnTo>
                              <a:pt x="219537" y="243535"/>
                            </a:lnTo>
                            <a:lnTo>
                              <a:pt x="217338" y="237490"/>
                            </a:lnTo>
                            <a:lnTo>
                              <a:pt x="263071" y="220853"/>
                            </a:lnTo>
                            <a:lnTo>
                              <a:pt x="286821" y="220853"/>
                            </a:lnTo>
                            <a:lnTo>
                              <a:pt x="226774" y="55867"/>
                            </a:lnTo>
                            <a:lnTo>
                              <a:pt x="220218" y="38070"/>
                            </a:lnTo>
                            <a:lnTo>
                              <a:pt x="219227" y="35603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</p:spPr>
                    <p:txBody>
                      <a:bodyPr wrap="square" lIns="0" tIns="0" rIns="0" bIns="0" rtlCol="0"/>
                      <a:lstStyle/>
                      <a:p>
                        <a:endParaRPr/>
                      </a:p>
                    </p:txBody>
                  </p:sp>
                </p:grpSp>
                <p:grpSp>
                  <p:nvGrpSpPr>
                    <p:cNvPr id="60" name="Group 59">
                      <a:extLst>
                        <a:ext uri="{FF2B5EF4-FFF2-40B4-BE49-F238E27FC236}">
                          <a16:creationId xmlns:a16="http://schemas.microsoft.com/office/drawing/2014/main" id="{17A36721-F533-9C56-45AF-80A0179D11D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453797" y="8325622"/>
                      <a:ext cx="580390" cy="580390"/>
                      <a:chOff x="3410335" y="8105456"/>
                      <a:chExt cx="580390" cy="580390"/>
                    </a:xfrm>
                  </p:grpSpPr>
                  <p:sp>
                    <p:nvSpPr>
                      <p:cNvPr id="58" name="object 92">
                        <a:extLst>
                          <a:ext uri="{FF2B5EF4-FFF2-40B4-BE49-F238E27FC236}">
                            <a16:creationId xmlns:a16="http://schemas.microsoft.com/office/drawing/2014/main" id="{6319D96B-1557-0432-4935-8A7C3EBC2E7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410335" y="8105456"/>
                        <a:ext cx="580390" cy="58039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80389" h="580389">
                            <a:moveTo>
                              <a:pt x="290106" y="0"/>
                            </a:moveTo>
                            <a:lnTo>
                              <a:pt x="243048" y="3796"/>
                            </a:lnTo>
                            <a:lnTo>
                              <a:pt x="198409" y="14789"/>
                            </a:lnTo>
                            <a:lnTo>
                              <a:pt x="156784" y="32380"/>
                            </a:lnTo>
                            <a:lnTo>
                              <a:pt x="118772" y="55972"/>
                            </a:lnTo>
                            <a:lnTo>
                              <a:pt x="84969" y="84967"/>
                            </a:lnTo>
                            <a:lnTo>
                              <a:pt x="55973" y="118769"/>
                            </a:lnTo>
                            <a:lnTo>
                              <a:pt x="32380" y="156780"/>
                            </a:lnTo>
                            <a:lnTo>
                              <a:pt x="14789" y="198402"/>
                            </a:lnTo>
                            <a:lnTo>
                              <a:pt x="3796" y="243039"/>
                            </a:lnTo>
                            <a:lnTo>
                              <a:pt x="0" y="290093"/>
                            </a:lnTo>
                            <a:lnTo>
                              <a:pt x="961" y="313886"/>
                            </a:lnTo>
                            <a:lnTo>
                              <a:pt x="8431" y="359809"/>
                            </a:lnTo>
                            <a:lnTo>
                              <a:pt x="22797" y="403016"/>
                            </a:lnTo>
                            <a:lnTo>
                              <a:pt x="43464" y="442909"/>
                            </a:lnTo>
                            <a:lnTo>
                              <a:pt x="69833" y="478892"/>
                            </a:lnTo>
                            <a:lnTo>
                              <a:pt x="101307" y="510366"/>
                            </a:lnTo>
                            <a:lnTo>
                              <a:pt x="137289" y="536735"/>
                            </a:lnTo>
                            <a:lnTo>
                              <a:pt x="177182" y="557401"/>
                            </a:lnTo>
                            <a:lnTo>
                              <a:pt x="220389" y="571768"/>
                            </a:lnTo>
                            <a:lnTo>
                              <a:pt x="266312" y="579237"/>
                            </a:lnTo>
                            <a:lnTo>
                              <a:pt x="290106" y="580199"/>
                            </a:lnTo>
                            <a:lnTo>
                              <a:pt x="313899" y="579237"/>
                            </a:lnTo>
                            <a:lnTo>
                              <a:pt x="359822" y="571768"/>
                            </a:lnTo>
                            <a:lnTo>
                              <a:pt x="403029" y="557401"/>
                            </a:lnTo>
                            <a:lnTo>
                              <a:pt x="442922" y="536735"/>
                            </a:lnTo>
                            <a:lnTo>
                              <a:pt x="478904" y="510366"/>
                            </a:lnTo>
                            <a:lnTo>
                              <a:pt x="510379" y="478892"/>
                            </a:lnTo>
                            <a:lnTo>
                              <a:pt x="536748" y="442909"/>
                            </a:lnTo>
                            <a:lnTo>
                              <a:pt x="557414" y="403016"/>
                            </a:lnTo>
                            <a:lnTo>
                              <a:pt x="571781" y="359809"/>
                            </a:lnTo>
                            <a:lnTo>
                              <a:pt x="579250" y="313886"/>
                            </a:lnTo>
                            <a:lnTo>
                              <a:pt x="580212" y="290093"/>
                            </a:lnTo>
                            <a:lnTo>
                              <a:pt x="579250" y="266301"/>
                            </a:lnTo>
                            <a:lnTo>
                              <a:pt x="571781" y="220381"/>
                            </a:lnTo>
                            <a:lnTo>
                              <a:pt x="557414" y="177177"/>
                            </a:lnTo>
                            <a:lnTo>
                              <a:pt x="536748" y="137286"/>
                            </a:lnTo>
                            <a:lnTo>
                              <a:pt x="510379" y="101305"/>
                            </a:lnTo>
                            <a:lnTo>
                              <a:pt x="478904" y="69831"/>
                            </a:lnTo>
                            <a:lnTo>
                              <a:pt x="442922" y="43463"/>
                            </a:lnTo>
                            <a:lnTo>
                              <a:pt x="403029" y="22797"/>
                            </a:lnTo>
                            <a:lnTo>
                              <a:pt x="359822" y="8431"/>
                            </a:lnTo>
                            <a:lnTo>
                              <a:pt x="313899" y="961"/>
                            </a:lnTo>
                            <a:lnTo>
                              <a:pt x="290106" y="0"/>
                            </a:lnTo>
                            <a:close/>
                          </a:path>
                        </a:pathLst>
                      </a:custGeom>
                      <a:solidFill>
                        <a:srgbClr val="00478B"/>
                      </a:solidFill>
                    </p:spPr>
                    <p:txBody>
                      <a:bodyPr wrap="square" lIns="0" tIns="0" rIns="0" bIns="0" rtlCol="0"/>
                      <a:lstStyle/>
                      <a:p>
                        <a:endParaRPr/>
                      </a:p>
                    </p:txBody>
                  </p:sp>
                  <p:sp>
                    <p:nvSpPr>
                      <p:cNvPr id="59" name="object 93">
                        <a:extLst>
                          <a:ext uri="{FF2B5EF4-FFF2-40B4-BE49-F238E27FC236}">
                            <a16:creationId xmlns:a16="http://schemas.microsoft.com/office/drawing/2014/main" id="{0EA87721-32F6-0835-A577-92C94F73903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525074" y="8275318"/>
                        <a:ext cx="347980" cy="24066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47979" h="240664">
                            <a:moveTo>
                              <a:pt x="347535" y="0"/>
                            </a:moveTo>
                            <a:lnTo>
                              <a:pt x="0" y="0"/>
                            </a:lnTo>
                            <a:lnTo>
                              <a:pt x="0" y="240106"/>
                            </a:lnTo>
                            <a:lnTo>
                              <a:pt x="347535" y="240106"/>
                            </a:lnTo>
                            <a:lnTo>
                              <a:pt x="347535" y="216395"/>
                            </a:lnTo>
                            <a:lnTo>
                              <a:pt x="80352" y="216395"/>
                            </a:lnTo>
                            <a:lnTo>
                              <a:pt x="57681" y="212378"/>
                            </a:lnTo>
                            <a:lnTo>
                              <a:pt x="28756" y="176426"/>
                            </a:lnTo>
                            <a:lnTo>
                              <a:pt x="26860" y="77215"/>
                            </a:lnTo>
                            <a:lnTo>
                              <a:pt x="30877" y="54544"/>
                            </a:lnTo>
                            <a:lnTo>
                              <a:pt x="66829" y="25619"/>
                            </a:lnTo>
                            <a:lnTo>
                              <a:pt x="347535" y="23723"/>
                            </a:lnTo>
                            <a:lnTo>
                              <a:pt x="347535" y="0"/>
                            </a:lnTo>
                            <a:close/>
                          </a:path>
                          <a:path w="347979" h="240664">
                            <a:moveTo>
                              <a:pt x="347535" y="23723"/>
                            </a:moveTo>
                            <a:lnTo>
                              <a:pt x="267182" y="23723"/>
                            </a:lnTo>
                            <a:lnTo>
                              <a:pt x="289853" y="27740"/>
                            </a:lnTo>
                            <a:lnTo>
                              <a:pt x="304997" y="37765"/>
                            </a:lnTo>
                            <a:lnTo>
                              <a:pt x="314133" y="50761"/>
                            </a:lnTo>
                            <a:lnTo>
                              <a:pt x="318779" y="63692"/>
                            </a:lnTo>
                            <a:lnTo>
                              <a:pt x="320453" y="73519"/>
                            </a:lnTo>
                            <a:lnTo>
                              <a:pt x="320675" y="162902"/>
                            </a:lnTo>
                            <a:lnTo>
                              <a:pt x="316658" y="185573"/>
                            </a:lnTo>
                            <a:lnTo>
                              <a:pt x="280706" y="214499"/>
                            </a:lnTo>
                            <a:lnTo>
                              <a:pt x="80352" y="216395"/>
                            </a:lnTo>
                            <a:lnTo>
                              <a:pt x="347535" y="216395"/>
                            </a:lnTo>
                            <a:lnTo>
                              <a:pt x="347535" y="23723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</p:spPr>
                    <p:txBody>
                      <a:bodyPr wrap="square" lIns="0" tIns="0" rIns="0" bIns="0" rtlCol="0"/>
                      <a:lstStyle/>
                      <a:p>
                        <a:endParaRPr/>
                      </a:p>
                    </p:txBody>
                  </p:sp>
                </p:grpSp>
              </p:grpSp>
              <p:sp>
                <p:nvSpPr>
                  <p:cNvPr id="64" name="object 97">
                    <a:extLst>
                      <a:ext uri="{FF2B5EF4-FFF2-40B4-BE49-F238E27FC236}">
                        <a16:creationId xmlns:a16="http://schemas.microsoft.com/office/drawing/2014/main" id="{B5F6AF87-B0CC-BB74-3BDF-2DDC4BE89618}"/>
                      </a:ext>
                    </a:extLst>
                  </p:cNvPr>
                  <p:cNvSpPr/>
                  <p:nvPr/>
                </p:nvSpPr>
                <p:spPr>
                  <a:xfrm>
                    <a:off x="566141" y="8197457"/>
                    <a:ext cx="877638" cy="881451"/>
                  </a:xfrm>
                  <a:prstGeom prst="rect">
                    <a:avLst/>
                  </a:prstGeom>
                  <a:blipFill>
                    <a:blip r:embed="rId4" cstate="print"/>
                    <a:stretch>
                      <a:fillRect/>
                    </a:stretch>
                  </a:blip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</p:grp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02A92A3-F2C9-5E26-4C73-74DC1044BA67}"/>
                </a:ext>
              </a:extLst>
            </p:cNvPr>
            <p:cNvSpPr txBox="1"/>
            <p:nvPr/>
          </p:nvSpPr>
          <p:spPr>
            <a:xfrm>
              <a:off x="4338453" y="7645710"/>
              <a:ext cx="196095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2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تەلەفۆن ٢١٠٣٣٠٠١٧٠</a:t>
              </a:r>
              <a:endPara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r" rtl="1"/>
              <a:r>
                <a:rPr lang="fa-IR" sz="1200" dirty="0">
                  <a:cs typeface="Calibri" panose="020F0502020204030204" pitchFamily="34" charset="0"/>
                </a:rPr>
                <a:t>دووشەممە - هەینی* 9:00 بەیانی - 5:00 ئێوارە</a:t>
              </a:r>
              <a:endParaRPr lang="en-US" sz="1200" dirty="0">
                <a:cs typeface="Calibri" panose="020F0502020204030204" pitchFamily="34" charset="0"/>
              </a:endParaRPr>
            </a:p>
            <a:p>
              <a:pPr algn="r" rtl="1"/>
              <a:r>
                <a:rPr lang="fa-IR" sz="1200" b="0" i="0" u="none" strike="noStrike" dirty="0">
                  <a:solidFill>
                    <a:srgbClr val="000000"/>
                  </a:solidFill>
                  <a:effectLst/>
                  <a:cs typeface="Calibri" panose="020F0502020204030204" pitchFamily="34" charset="0"/>
                </a:rPr>
                <a:t>* بەدەر لە رۆژانی داخراوە</a:t>
              </a:r>
              <a:endParaRPr lang="en-US" sz="12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81141A5-F6AB-17B0-A8E7-A22743EC01BC}"/>
                </a:ext>
              </a:extLst>
            </p:cNvPr>
            <p:cNvSpPr txBox="1"/>
            <p:nvPr/>
          </p:nvSpPr>
          <p:spPr>
            <a:xfrm>
              <a:off x="1194285" y="7655156"/>
              <a:ext cx="22543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200" b="0" i="0" u="none" strike="noStrike" dirty="0">
                  <a:solidFill>
                    <a:srgbClr val="000000"/>
                  </a:solidFill>
                  <a:effectLst/>
                  <a:cs typeface="Calibri" panose="020F0502020204030204" pitchFamily="34" charset="0"/>
                </a:rPr>
                <a:t>سەردانی </a:t>
              </a:r>
              <a:r>
                <a:rPr lang="en-US" sz="1200" b="0" i="0" u="sng" strike="noStrike" dirty="0">
                  <a:solidFill>
                    <a:srgbClr val="002060"/>
                  </a:solidFill>
                  <a:effectLst/>
                  <a:cs typeface="Calibri" panose="020F0502020204030204" pitchFamily="34" charset="0"/>
                </a:rPr>
                <a:t>greecehelpline.crs.org/ </a:t>
              </a:r>
              <a:r>
                <a:rPr lang="fa-IR" sz="1200" b="0" i="0" u="none" strike="noStrike" dirty="0">
                  <a:solidFill>
                    <a:srgbClr val="000000"/>
                  </a:solidFill>
                  <a:effectLst/>
                  <a:cs typeface="Calibri" panose="020F0502020204030204" pitchFamily="34" charset="0"/>
                </a:rPr>
                <a:t>بکە یان کۆدی</a:t>
              </a:r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cs typeface="Calibri" panose="020F0502020204030204" pitchFamily="34" charset="0"/>
                </a:rPr>
                <a:t> QR </a:t>
              </a:r>
              <a:r>
                <a:rPr lang="fa-IR" sz="1200" b="0" i="0" u="none" strike="noStrike" dirty="0">
                  <a:solidFill>
                    <a:srgbClr val="000000"/>
                  </a:solidFill>
                  <a:effectLst/>
                  <a:cs typeface="Calibri" panose="020F0502020204030204" pitchFamily="34" charset="0"/>
                </a:rPr>
                <a:t>بەکاربهێنە بۆ پڕکردنەوە و پێشکەشکردنی لێکۆڵینەوەکەت</a:t>
              </a:r>
              <a:endParaRPr lang="en-US" sz="12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A24C37B-2912-17D7-25B9-BE7F8A80C92E}"/>
              </a:ext>
            </a:extLst>
          </p:cNvPr>
          <p:cNvGrpSpPr/>
          <p:nvPr/>
        </p:nvGrpSpPr>
        <p:grpSpPr>
          <a:xfrm>
            <a:off x="136933" y="155734"/>
            <a:ext cx="7173187" cy="724951"/>
            <a:chOff x="136933" y="155734"/>
            <a:chExt cx="7173187" cy="724951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35EFED8-45A3-F43A-1D9D-043D5B815B66}"/>
                </a:ext>
              </a:extLst>
            </p:cNvPr>
            <p:cNvGrpSpPr/>
            <p:nvPr/>
          </p:nvGrpSpPr>
          <p:grpSpPr>
            <a:xfrm>
              <a:off x="5596172" y="207642"/>
              <a:ext cx="1713948" cy="636634"/>
              <a:chOff x="168090" y="237038"/>
              <a:chExt cx="1713948" cy="636634"/>
            </a:xfrm>
          </p:grpSpPr>
          <p:sp>
            <p:nvSpPr>
              <p:cNvPr id="57" name="object 11">
                <a:extLst>
                  <a:ext uri="{FF2B5EF4-FFF2-40B4-BE49-F238E27FC236}">
                    <a16:creationId xmlns:a16="http://schemas.microsoft.com/office/drawing/2014/main" id="{EB0E582A-7830-2004-F3C3-2BD86ED2D161}"/>
                  </a:ext>
                </a:extLst>
              </p:cNvPr>
              <p:cNvSpPr/>
              <p:nvPr/>
            </p:nvSpPr>
            <p:spPr>
              <a:xfrm>
                <a:off x="168090" y="237038"/>
                <a:ext cx="928528" cy="572852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12">
                <a:extLst>
                  <a:ext uri="{FF2B5EF4-FFF2-40B4-BE49-F238E27FC236}">
                    <a16:creationId xmlns:a16="http://schemas.microsoft.com/office/drawing/2014/main" id="{22BED209-F486-69EA-A4F9-7639AFE67D98}"/>
                  </a:ext>
                </a:extLst>
              </p:cNvPr>
              <p:cNvSpPr/>
              <p:nvPr/>
            </p:nvSpPr>
            <p:spPr>
              <a:xfrm>
                <a:off x="1267052" y="258408"/>
                <a:ext cx="614986" cy="615264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6" name="object 13">
              <a:extLst>
                <a:ext uri="{FF2B5EF4-FFF2-40B4-BE49-F238E27FC236}">
                  <a16:creationId xmlns:a16="http://schemas.microsoft.com/office/drawing/2014/main" id="{18D6D094-2C24-1CF2-6736-67B4EC426781}"/>
                </a:ext>
              </a:extLst>
            </p:cNvPr>
            <p:cNvSpPr/>
            <p:nvPr/>
          </p:nvSpPr>
          <p:spPr>
            <a:xfrm>
              <a:off x="2532431" y="155734"/>
              <a:ext cx="1709576" cy="72495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4">
              <a:extLst>
                <a:ext uri="{FF2B5EF4-FFF2-40B4-BE49-F238E27FC236}">
                  <a16:creationId xmlns:a16="http://schemas.microsoft.com/office/drawing/2014/main" id="{37ED8E7B-D848-3C71-85D9-A8940161C09B}"/>
                </a:ext>
              </a:extLst>
            </p:cNvPr>
            <p:cNvSpPr/>
            <p:nvPr/>
          </p:nvSpPr>
          <p:spPr>
            <a:xfrm>
              <a:off x="4295639" y="229012"/>
              <a:ext cx="1073921" cy="53607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4E1BBE6-74A4-FA1D-B2A0-B14680D53568}"/>
                </a:ext>
              </a:extLst>
            </p:cNvPr>
            <p:cNvGrpSpPr/>
            <p:nvPr/>
          </p:nvGrpSpPr>
          <p:grpSpPr>
            <a:xfrm>
              <a:off x="136933" y="253982"/>
              <a:ext cx="2341866" cy="580309"/>
              <a:chOff x="171909" y="260258"/>
              <a:chExt cx="2309957" cy="563880"/>
            </a:xfrm>
          </p:grpSpPr>
          <p:sp>
            <p:nvSpPr>
              <p:cNvPr id="39" name="object 15">
                <a:extLst>
                  <a:ext uri="{FF2B5EF4-FFF2-40B4-BE49-F238E27FC236}">
                    <a16:creationId xmlns:a16="http://schemas.microsoft.com/office/drawing/2014/main" id="{D1D18A19-AFAD-C89E-BDC7-2BD9FDC3EA75}"/>
                  </a:ext>
                </a:extLst>
              </p:cNvPr>
              <p:cNvSpPr/>
              <p:nvPr/>
            </p:nvSpPr>
            <p:spPr>
              <a:xfrm>
                <a:off x="1071218" y="383240"/>
                <a:ext cx="1410648" cy="339272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16">
                <a:extLst>
                  <a:ext uri="{FF2B5EF4-FFF2-40B4-BE49-F238E27FC236}">
                    <a16:creationId xmlns:a16="http://schemas.microsoft.com/office/drawing/2014/main" id="{412877BD-F73F-C548-78C8-EABF559DD275}"/>
                  </a:ext>
                </a:extLst>
              </p:cNvPr>
              <p:cNvSpPr/>
              <p:nvPr/>
            </p:nvSpPr>
            <p:spPr>
              <a:xfrm>
                <a:off x="171909" y="260258"/>
                <a:ext cx="791845" cy="563880"/>
              </a:xfrm>
              <a:custGeom>
                <a:avLst/>
                <a:gdLst/>
                <a:ahLst/>
                <a:cxnLst/>
                <a:rect l="l" t="t" r="r" b="b"/>
                <a:pathLst>
                  <a:path w="791844" h="563880">
                    <a:moveTo>
                      <a:pt x="0" y="563359"/>
                    </a:moveTo>
                    <a:lnTo>
                      <a:pt x="791508" y="563359"/>
                    </a:lnTo>
                    <a:lnTo>
                      <a:pt x="791508" y="0"/>
                    </a:lnTo>
                    <a:lnTo>
                      <a:pt x="0" y="0"/>
                    </a:lnTo>
                    <a:lnTo>
                      <a:pt x="0" y="563359"/>
                    </a:lnTo>
                    <a:close/>
                  </a:path>
                </a:pathLst>
              </a:custGeom>
              <a:solidFill>
                <a:srgbClr val="034EA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17">
                <a:extLst>
                  <a:ext uri="{FF2B5EF4-FFF2-40B4-BE49-F238E27FC236}">
                    <a16:creationId xmlns:a16="http://schemas.microsoft.com/office/drawing/2014/main" id="{B557B3CA-F2E7-B55A-5884-E28EE9124893}"/>
                  </a:ext>
                </a:extLst>
              </p:cNvPr>
              <p:cNvSpPr/>
              <p:nvPr/>
            </p:nvSpPr>
            <p:spPr>
              <a:xfrm>
                <a:off x="540230" y="32764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9" y="42341"/>
                    </a:lnTo>
                    <a:lnTo>
                      <a:pt x="37616" y="34315"/>
                    </a:lnTo>
                    <a:lnTo>
                      <a:pt x="54546" y="21323"/>
                    </a:lnTo>
                    <a:lnTo>
                      <a:pt x="20867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9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9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18">
                <a:extLst>
                  <a:ext uri="{FF2B5EF4-FFF2-40B4-BE49-F238E27FC236}">
                    <a16:creationId xmlns:a16="http://schemas.microsoft.com/office/drawing/2014/main" id="{5B15310F-4870-E075-3079-150BBC7AC313}"/>
                  </a:ext>
                </a:extLst>
              </p:cNvPr>
              <p:cNvSpPr/>
              <p:nvPr/>
            </p:nvSpPr>
            <p:spPr>
              <a:xfrm>
                <a:off x="453786" y="352411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46" y="42367"/>
                    </a:lnTo>
                    <a:lnTo>
                      <a:pt x="37628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6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46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9">
                <a:extLst>
                  <a:ext uri="{FF2B5EF4-FFF2-40B4-BE49-F238E27FC236}">
                    <a16:creationId xmlns:a16="http://schemas.microsoft.com/office/drawing/2014/main" id="{95FA9E34-A6A6-0786-42AB-14AA0C9318D5}"/>
                  </a:ext>
                </a:extLst>
              </p:cNvPr>
              <p:cNvSpPr/>
              <p:nvPr/>
            </p:nvSpPr>
            <p:spPr>
              <a:xfrm>
                <a:off x="390556" y="42008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28"/>
                    </a:lnTo>
                    <a:lnTo>
                      <a:pt x="10565" y="55384"/>
                    </a:lnTo>
                    <a:lnTo>
                      <a:pt x="27267" y="42367"/>
                    </a:lnTo>
                    <a:lnTo>
                      <a:pt x="40041" y="42367"/>
                    </a:lnTo>
                    <a:lnTo>
                      <a:pt x="37616" y="34328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1" y="42367"/>
                    </a:moveTo>
                    <a:lnTo>
                      <a:pt x="27267" y="42367"/>
                    </a:lnTo>
                    <a:lnTo>
                      <a:pt x="43968" y="55384"/>
                    </a:lnTo>
                    <a:lnTo>
                      <a:pt x="40041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20">
                <a:extLst>
                  <a:ext uri="{FF2B5EF4-FFF2-40B4-BE49-F238E27FC236}">
                    <a16:creationId xmlns:a16="http://schemas.microsoft.com/office/drawing/2014/main" id="{2185A57B-2090-2922-7F35-4A254FA765DA}"/>
                  </a:ext>
                </a:extLst>
              </p:cNvPr>
              <p:cNvSpPr/>
              <p:nvPr/>
            </p:nvSpPr>
            <p:spPr>
              <a:xfrm>
                <a:off x="367379" y="512247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46" y="0"/>
                    </a:moveTo>
                    <a:lnTo>
                      <a:pt x="20846" y="21374"/>
                    </a:lnTo>
                    <a:lnTo>
                      <a:pt x="0" y="21374"/>
                    </a:lnTo>
                    <a:lnTo>
                      <a:pt x="16896" y="34340"/>
                    </a:lnTo>
                    <a:lnTo>
                      <a:pt x="10544" y="55384"/>
                    </a:lnTo>
                    <a:lnTo>
                      <a:pt x="27246" y="42367"/>
                    </a:lnTo>
                    <a:lnTo>
                      <a:pt x="40013" y="42367"/>
                    </a:lnTo>
                    <a:lnTo>
                      <a:pt x="37595" y="34340"/>
                    </a:lnTo>
                    <a:lnTo>
                      <a:pt x="54480" y="21374"/>
                    </a:lnTo>
                    <a:lnTo>
                      <a:pt x="20846" y="21374"/>
                    </a:lnTo>
                    <a:lnTo>
                      <a:pt x="33645" y="21323"/>
                    </a:lnTo>
                    <a:lnTo>
                      <a:pt x="27246" y="0"/>
                    </a:lnTo>
                    <a:close/>
                  </a:path>
                  <a:path w="54610" h="55879">
                    <a:moveTo>
                      <a:pt x="40013" y="42367"/>
                    </a:moveTo>
                    <a:lnTo>
                      <a:pt x="27246" y="42367"/>
                    </a:lnTo>
                    <a:lnTo>
                      <a:pt x="43935" y="55384"/>
                    </a:lnTo>
                    <a:lnTo>
                      <a:pt x="40013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21">
                <a:extLst>
                  <a:ext uri="{FF2B5EF4-FFF2-40B4-BE49-F238E27FC236}">
                    <a16:creationId xmlns:a16="http://schemas.microsoft.com/office/drawing/2014/main" id="{CC68A4E4-D676-4E4B-ED4F-DD389B43A69A}"/>
                  </a:ext>
                </a:extLst>
              </p:cNvPr>
              <p:cNvSpPr/>
              <p:nvPr/>
            </p:nvSpPr>
            <p:spPr>
              <a:xfrm>
                <a:off x="39055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16" y="34340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22">
                <a:extLst>
                  <a:ext uri="{FF2B5EF4-FFF2-40B4-BE49-F238E27FC236}">
                    <a16:creationId xmlns:a16="http://schemas.microsoft.com/office/drawing/2014/main" id="{488449F3-6494-FCE2-8B78-690D21D69938}"/>
                  </a:ext>
                </a:extLst>
              </p:cNvPr>
              <p:cNvSpPr/>
              <p:nvPr/>
            </p:nvSpPr>
            <p:spPr>
              <a:xfrm>
                <a:off x="453917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77" y="55359"/>
                    </a:lnTo>
                    <a:lnTo>
                      <a:pt x="27279" y="42341"/>
                    </a:lnTo>
                    <a:lnTo>
                      <a:pt x="40046" y="42341"/>
                    </a:lnTo>
                    <a:lnTo>
                      <a:pt x="37628" y="34315"/>
                    </a:lnTo>
                    <a:lnTo>
                      <a:pt x="54546" y="21323"/>
                    </a:lnTo>
                    <a:lnTo>
                      <a:pt x="20879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46" y="42341"/>
                    </a:moveTo>
                    <a:lnTo>
                      <a:pt x="27279" y="42341"/>
                    </a:lnTo>
                    <a:lnTo>
                      <a:pt x="43968" y="55359"/>
                    </a:lnTo>
                    <a:lnTo>
                      <a:pt x="40046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23">
                <a:extLst>
                  <a:ext uri="{FF2B5EF4-FFF2-40B4-BE49-F238E27FC236}">
                    <a16:creationId xmlns:a16="http://schemas.microsoft.com/office/drawing/2014/main" id="{A7CB766F-FC24-E5E6-5359-C95DD18952F0}"/>
                  </a:ext>
                </a:extLst>
              </p:cNvPr>
              <p:cNvSpPr/>
              <p:nvPr/>
            </p:nvSpPr>
            <p:spPr>
              <a:xfrm>
                <a:off x="540240" y="696843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39" y="42367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79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9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39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24">
                <a:extLst>
                  <a:ext uri="{FF2B5EF4-FFF2-40B4-BE49-F238E27FC236}">
                    <a16:creationId xmlns:a16="http://schemas.microsoft.com/office/drawing/2014/main" id="{5B1613EF-7D7D-362D-DB29-193E2B192215}"/>
                  </a:ext>
                </a:extLst>
              </p:cNvPr>
              <p:cNvSpPr/>
              <p:nvPr/>
            </p:nvSpPr>
            <p:spPr>
              <a:xfrm>
                <a:off x="626575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55" y="21323"/>
                    </a:lnTo>
                    <a:lnTo>
                      <a:pt x="0" y="21323"/>
                    </a:lnTo>
                    <a:lnTo>
                      <a:pt x="16906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23"/>
                    </a:lnTo>
                    <a:lnTo>
                      <a:pt x="20855" y="21323"/>
                    </a:lnTo>
                    <a:lnTo>
                      <a:pt x="33655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25">
                <a:extLst>
                  <a:ext uri="{FF2B5EF4-FFF2-40B4-BE49-F238E27FC236}">
                    <a16:creationId xmlns:a16="http://schemas.microsoft.com/office/drawing/2014/main" id="{B2C6A699-BEDA-22CE-A2F7-4E3DED1419F5}"/>
                  </a:ext>
                </a:extLst>
              </p:cNvPr>
              <p:cNvSpPr/>
              <p:nvPr/>
            </p:nvSpPr>
            <p:spPr>
              <a:xfrm>
                <a:off x="68993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24" y="42341"/>
                    </a:lnTo>
                    <a:lnTo>
                      <a:pt x="37604" y="34340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9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24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24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26">
                <a:extLst>
                  <a:ext uri="{FF2B5EF4-FFF2-40B4-BE49-F238E27FC236}">
                    <a16:creationId xmlns:a16="http://schemas.microsoft.com/office/drawing/2014/main" id="{0D17868A-AE46-D0E3-2FB1-22D7BFA92C29}"/>
                  </a:ext>
                </a:extLst>
              </p:cNvPr>
              <p:cNvSpPr/>
              <p:nvPr/>
            </p:nvSpPr>
            <p:spPr>
              <a:xfrm>
                <a:off x="712882" y="51199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55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77" y="55384"/>
                    </a:lnTo>
                    <a:lnTo>
                      <a:pt x="27255" y="42341"/>
                    </a:lnTo>
                    <a:lnTo>
                      <a:pt x="40027" y="42341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55" y="0"/>
                    </a:lnTo>
                    <a:close/>
                  </a:path>
                  <a:path w="54610" h="55879">
                    <a:moveTo>
                      <a:pt x="40027" y="42341"/>
                    </a:moveTo>
                    <a:lnTo>
                      <a:pt x="27255" y="42341"/>
                    </a:lnTo>
                    <a:lnTo>
                      <a:pt x="43956" y="55384"/>
                    </a:lnTo>
                    <a:lnTo>
                      <a:pt x="40027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27">
                <a:extLst>
                  <a:ext uri="{FF2B5EF4-FFF2-40B4-BE49-F238E27FC236}">
                    <a16:creationId xmlns:a16="http://schemas.microsoft.com/office/drawing/2014/main" id="{39E9898B-A67D-195C-B75B-C747F0575999}"/>
                  </a:ext>
                </a:extLst>
              </p:cNvPr>
              <p:cNvSpPr/>
              <p:nvPr/>
            </p:nvSpPr>
            <p:spPr>
              <a:xfrm>
                <a:off x="689934" y="41982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29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8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28">
                <a:extLst>
                  <a:ext uri="{FF2B5EF4-FFF2-40B4-BE49-F238E27FC236}">
                    <a16:creationId xmlns:a16="http://schemas.microsoft.com/office/drawing/2014/main" id="{92056ED2-CA2D-5EE9-8A16-E4E7D5AB8ADF}"/>
                  </a:ext>
                </a:extLst>
              </p:cNvPr>
              <p:cNvSpPr/>
              <p:nvPr/>
            </p:nvSpPr>
            <p:spPr>
              <a:xfrm>
                <a:off x="626847" y="35244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34" y="0"/>
                    </a:moveTo>
                    <a:lnTo>
                      <a:pt x="20846" y="21348"/>
                    </a:lnTo>
                    <a:lnTo>
                      <a:pt x="0" y="21348"/>
                    </a:lnTo>
                    <a:lnTo>
                      <a:pt x="16873" y="34328"/>
                    </a:lnTo>
                    <a:lnTo>
                      <a:pt x="10532" y="55384"/>
                    </a:lnTo>
                    <a:lnTo>
                      <a:pt x="27258" y="42341"/>
                    </a:lnTo>
                    <a:lnTo>
                      <a:pt x="40008" y="42341"/>
                    </a:lnTo>
                    <a:lnTo>
                      <a:pt x="37595" y="34328"/>
                    </a:lnTo>
                    <a:lnTo>
                      <a:pt x="54492" y="21348"/>
                    </a:lnTo>
                    <a:lnTo>
                      <a:pt x="20846" y="21348"/>
                    </a:lnTo>
                    <a:lnTo>
                      <a:pt x="33622" y="21297"/>
                    </a:lnTo>
                    <a:lnTo>
                      <a:pt x="27234" y="0"/>
                    </a:lnTo>
                    <a:close/>
                  </a:path>
                  <a:path w="54610" h="55879">
                    <a:moveTo>
                      <a:pt x="40008" y="42341"/>
                    </a:moveTo>
                    <a:lnTo>
                      <a:pt x="27258" y="42341"/>
                    </a:lnTo>
                    <a:lnTo>
                      <a:pt x="43935" y="55384"/>
                    </a:lnTo>
                    <a:lnTo>
                      <a:pt x="40008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63" name="object 4">
            <a:extLst>
              <a:ext uri="{FF2B5EF4-FFF2-40B4-BE49-F238E27FC236}">
                <a16:creationId xmlns:a16="http://schemas.microsoft.com/office/drawing/2014/main" id="{4841F573-A55B-C77C-B3BA-5184FEB9C59D}"/>
              </a:ext>
            </a:extLst>
          </p:cNvPr>
          <p:cNvSpPr txBox="1"/>
          <p:nvPr/>
        </p:nvSpPr>
        <p:spPr>
          <a:xfrm>
            <a:off x="713061" y="9276892"/>
            <a:ext cx="6252958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 rtl="1"/>
            <a:r>
              <a:rPr lang="fa-IR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تێبینی گرنگ: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algn="r" rtl="1"/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هێڵی یارمەتی کاریتاس ئەسینا لە </a:t>
            </a:r>
            <a:r>
              <a:rPr lang="fa-IR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٣٠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ی حوزەیران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a-IR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2025کارەکانی ڕادەگرێت</a:t>
            </a:r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پاش ئەم بەروارە، ئەگەر پێویستت بە هەر </a:t>
            </a:r>
            <a:r>
              <a:rPr lang="fa-IR" sz="1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یارمەتییەکی پارە بوو، </a:t>
            </a:r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تکایە پەیوەندی بکە بە کارمەندی نیشتەجێبوون </a:t>
            </a:r>
            <a:r>
              <a:rPr lang="fa-IR" sz="1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لە کەمپەکەتان </a:t>
            </a:r>
            <a:r>
              <a:rPr lang="fa-I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بۆ تۆمارکردنی پرسیارەکانت.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6A1A8-6952-B064-EF08-B096C85D4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DB9605-4544-C7E8-6FAC-BE777BAEA4A8}"/>
              </a:ext>
            </a:extLst>
          </p:cNvPr>
          <p:cNvGrpSpPr/>
          <p:nvPr/>
        </p:nvGrpSpPr>
        <p:grpSpPr>
          <a:xfrm>
            <a:off x="480060" y="978287"/>
            <a:ext cx="6592501" cy="6775732"/>
            <a:chOff x="539567" y="1414702"/>
            <a:chExt cx="6592501" cy="677573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8A8FEB8-0807-071C-B430-F9B0F567A4D9}"/>
                </a:ext>
              </a:extLst>
            </p:cNvPr>
            <p:cNvGrpSpPr/>
            <p:nvPr/>
          </p:nvGrpSpPr>
          <p:grpSpPr>
            <a:xfrm>
              <a:off x="539567" y="2156412"/>
              <a:ext cx="6484496" cy="6034022"/>
              <a:chOff x="539567" y="1117369"/>
              <a:chExt cx="6484496" cy="6034022"/>
            </a:xfrm>
          </p:grpSpPr>
          <p:sp>
            <p:nvSpPr>
              <p:cNvPr id="45" name="object 4">
                <a:extLst>
                  <a:ext uri="{FF2B5EF4-FFF2-40B4-BE49-F238E27FC236}">
                    <a16:creationId xmlns:a16="http://schemas.microsoft.com/office/drawing/2014/main" id="{503B6365-2EFA-18F3-4B54-E9FB46A4D708}"/>
                  </a:ext>
                </a:extLst>
              </p:cNvPr>
              <p:cNvSpPr txBox="1"/>
              <p:nvPr/>
            </p:nvSpPr>
            <p:spPr>
              <a:xfrm>
                <a:off x="541348" y="1117369"/>
                <a:ext cx="6482715" cy="95410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r" rtl="1"/>
                <a:r>
                  <a:rPr lang="fa-IR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٦. چۆن بزانم نزیکترین</a:t>
                </a:r>
                <a:r>
                  <a:rPr lang="en-US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a-IR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دەزگای هاوبەش لە کوێیە؟</a:t>
                </a:r>
                <a:endParaRPr lang="en-US" sz="1400" b="1" dirty="0">
                  <a:solidFill>
                    <a:srgbClr val="9253A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/>
                <a:r>
                  <a:rPr lang="fa-IR" sz="1200" dirty="0">
                    <a:cs typeface="Calibri" panose="020F0502020204030204" pitchFamily="34" charset="0"/>
                  </a:rPr>
                  <a:t>لە پەیامی پارەدانەکەتدا لینکت لەگەڵ نزیکترین دەزگای هاوبەش وەردەگریت و هەروەها دەتوانیت پەیوەندی بە ئەکتەری شوێنی نیشتەجێبوونەکەتەوە بکەیت بۆ ئەوەی یارمەتیت بدات لە وردەکارییەکانی گواستنەوە. پارەدانەکان پەیوەست نین بە هیچ دەزگایەکی دیاریکراوەوە، و دەتوانیت لە هەر شوێنێکی بەردەستی دەزگای هاوبەش</a:t>
                </a:r>
                <a:r>
                  <a:rPr lang="en-US" sz="1200" dirty="0">
                    <a:cs typeface="Calibri" panose="020F0502020204030204" pitchFamily="34" charset="0"/>
                  </a:rPr>
                  <a:t> </a:t>
                </a:r>
                <a:r>
                  <a:rPr lang="fa-IR" sz="1200" dirty="0">
                    <a:cs typeface="Calibri" panose="020F0502020204030204" pitchFamily="34" charset="0"/>
                  </a:rPr>
                  <a:t>وە کە بۆت گونجاوە وەریبگریت. هەروەها ئەکتەری شوێنی نیشتەجێبوونەکەت و</a:t>
                </a:r>
                <a:r>
                  <a:rPr lang="en-US" sz="1200" dirty="0">
                    <a:cs typeface="Calibri" panose="020F0502020204030204" pitchFamily="34" charset="0"/>
                  </a:rPr>
                  <a:t> </a:t>
                </a:r>
                <a:r>
                  <a:rPr lang="en-US" sz="1100" b="1" dirty="0">
                    <a:solidFill>
                      <a:srgbClr val="7030A0"/>
                    </a:solidFill>
                    <a:latin typeface="Lucida Sans"/>
                  </a:rPr>
                  <a:t>210330 0170</a:t>
                </a:r>
                <a:r>
                  <a:rPr lang="en-US" sz="1100" b="1" spc="20" dirty="0">
                    <a:latin typeface="Century Gothic"/>
                  </a:rPr>
                  <a:t> </a:t>
                </a:r>
                <a:r>
                  <a:rPr lang="fa-IR" sz="1200" dirty="0">
                    <a:cs typeface="Calibri" panose="020F0502020204030204" pitchFamily="34" charset="0"/>
                  </a:rPr>
                  <a:t>هێڵی یارمەتی دەتوانن یارمەتیت بدەن لە دیاریکردنی شوێنی نزیکترین دەزگای هاوبەش.</a:t>
                </a:r>
                <a:endParaRPr lang="en-US" sz="1200" dirty="0"/>
              </a:p>
            </p:txBody>
          </p:sp>
          <p:sp>
            <p:nvSpPr>
              <p:cNvPr id="46" name="object 4">
                <a:extLst>
                  <a:ext uri="{FF2B5EF4-FFF2-40B4-BE49-F238E27FC236}">
                    <a16:creationId xmlns:a16="http://schemas.microsoft.com/office/drawing/2014/main" id="{1D7E2CE9-AED5-4265-E405-B58DB47493C7}"/>
                  </a:ext>
                </a:extLst>
              </p:cNvPr>
              <p:cNvSpPr txBox="1"/>
              <p:nvPr/>
            </p:nvSpPr>
            <p:spPr>
              <a:xfrm>
                <a:off x="539567" y="2213902"/>
                <a:ext cx="6482715" cy="76944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r" rtl="1"/>
                <a:r>
                  <a:rPr lang="fa-IR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۷. دەتوانم چی بکەم بۆ ئەوەی پشتڕاستی بکەمەوە کە وردەکارییەکانی پارەدانەکەم ڕاستن؟</a:t>
                </a:r>
                <a:endParaRPr lang="en-US" sz="1400" b="1" dirty="0">
                  <a:solidFill>
                    <a:srgbClr val="9253A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/>
                <a:r>
                  <a:rPr lang="fa-IR" sz="1200" dirty="0">
                    <a:cs typeface="Calibri" panose="020F0502020204030204" pitchFamily="34" charset="0"/>
                  </a:rPr>
                  <a:t>دەتوانیت پەیوەندی بە ئەکتەری شوێنی نیشتەجێبوونەکەتەوە بکەیت بۆ پشتڕاستکردنەوەی وردەکارییەکانی بایۆداتاکانت (ناو، ناوی کۆتایی، </a:t>
                </a:r>
                <a:r>
                  <a:rPr lang="en-US" sz="1200" dirty="0">
                    <a:cs typeface="Calibri" panose="020F0502020204030204" pitchFamily="34" charset="0"/>
                  </a:rPr>
                  <a:t>DIKA، </a:t>
                </a:r>
                <a:r>
                  <a:rPr lang="fa-IR" sz="1200" dirty="0">
                    <a:cs typeface="Calibri" panose="020F0502020204030204" pitchFamily="34" charset="0"/>
                  </a:rPr>
                  <a:t>بەرواری لەدایکبوون و ژمارەی تەلەفۆنی یۆنانی) بۆ ئەوەی ڕووبەڕووی هیچ دواکەوتنێک نەبیتەوە لە پارەدانەکانت.</a:t>
                </a:r>
                <a:endParaRPr lang="en-US" sz="1200" dirty="0"/>
              </a:p>
              <a:p>
                <a:pPr algn="r" rtl="1"/>
                <a:endParaRPr lang="en-US" sz="1200" dirty="0"/>
              </a:p>
            </p:txBody>
          </p:sp>
          <p:sp>
            <p:nvSpPr>
              <p:cNvPr id="47" name="object 4">
                <a:extLst>
                  <a:ext uri="{FF2B5EF4-FFF2-40B4-BE49-F238E27FC236}">
                    <a16:creationId xmlns:a16="http://schemas.microsoft.com/office/drawing/2014/main" id="{361E2781-E1C7-54C1-632A-1FF10613BA12}"/>
                  </a:ext>
                </a:extLst>
              </p:cNvPr>
              <p:cNvSpPr txBox="1"/>
              <p:nvPr/>
            </p:nvSpPr>
            <p:spPr>
              <a:xfrm>
                <a:off x="539567" y="2919020"/>
                <a:ext cx="6482715" cy="95410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r" rtl="1"/>
                <a:r>
                  <a:rPr lang="fa-IR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۸.لە کوێ دەتوانم ژمارەی تەلەفۆنەکەم تۆمار بکەم؟</a:t>
                </a:r>
                <a:endParaRPr lang="en-US" sz="1400" b="1" dirty="0">
                  <a:solidFill>
                    <a:srgbClr val="9253A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/>
                <a:r>
                  <a:rPr lang="fa-IR" sz="1200" dirty="0">
                    <a:cs typeface="Calibri" panose="020F0502020204030204" pitchFamily="34" charset="0"/>
                  </a:rPr>
                  <a:t>لەگەڵ پشتڕاستکردنەوەی بایۆداتاکەت، ئەکتەری شوێنی نیشتەجێبوونەکەت دەتوانێت وردەکارییەکانی پەیوەندیکردنی ڤایبەرەکەت تۆمار بکات. لە ئەگەری ئەوەی پێشتر زانیارییەکانت پشتڕاست کردبێتەوە دەتوانیت پەیوەندی بە هێڵی یارمەتی بکەیت بۆ زیادکردنی ژمارەی تەلەفۆنە نوێیەکەت.</a:t>
                </a:r>
              </a:p>
              <a:p>
                <a:pPr algn="r" rtl="1"/>
                <a:endParaRPr lang="en-US" sz="1200" dirty="0"/>
              </a:p>
            </p:txBody>
          </p:sp>
          <p:sp>
            <p:nvSpPr>
              <p:cNvPr id="48" name="object 4">
                <a:extLst>
                  <a:ext uri="{FF2B5EF4-FFF2-40B4-BE49-F238E27FC236}">
                    <a16:creationId xmlns:a16="http://schemas.microsoft.com/office/drawing/2014/main" id="{EAFC4561-8F44-41B4-169D-224E2464E961}"/>
                  </a:ext>
                </a:extLst>
              </p:cNvPr>
              <p:cNvSpPr txBox="1"/>
              <p:nvPr/>
            </p:nvSpPr>
            <p:spPr>
              <a:xfrm>
                <a:off x="539567" y="3791835"/>
                <a:ext cx="6482715" cy="5847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r" rtl="1"/>
                <a:r>
                  <a:rPr lang="fa-IR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٩. پێویستە چی بکەم پێش سەردان کردنی</a:t>
                </a:r>
                <a:r>
                  <a:rPr lang="en-US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fa-IR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دەزگای هاوبەش</a:t>
                </a:r>
                <a:r>
                  <a:rPr lang="en-US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؟</a:t>
                </a:r>
              </a:p>
              <a:p>
                <a:pPr algn="r" rtl="1"/>
                <a:r>
                  <a:rPr lang="fa-IR" sz="1200" dirty="0">
                    <a:cs typeface="Calibri" panose="020F0502020204030204" pitchFamily="34" charset="0"/>
                  </a:rPr>
                  <a:t>پێش ئەوەی سەردانی دەزگای هاوبەش بکەیت دڵنیابە لەوەی کە بەڵگەنامەی ناسنامەی یاسایی و کۆدی پارەدانت هەیە. </a:t>
                </a:r>
                <a:r>
                  <a:rPr lang="fa-IR" sz="1200" b="1" dirty="0">
                    <a:cs typeface="Calibri" panose="020F0502020204030204" pitchFamily="34" charset="0"/>
                  </a:rPr>
                  <a:t>تۆ ناتوانیت پارەکەت کۆ بکەیتەوە بەبێ بەڵگەنامەی ناسنامەکەت (کارتی پەنابەری). </a:t>
                </a:r>
                <a:endParaRPr lang="fa-IR" sz="1200" dirty="0">
                  <a:cs typeface="Calibri" panose="020F0502020204030204" pitchFamily="34" charset="0"/>
                </a:endParaRPr>
              </a:p>
            </p:txBody>
          </p:sp>
          <p:sp>
            <p:nvSpPr>
              <p:cNvPr id="49" name="object 4">
                <a:extLst>
                  <a:ext uri="{FF2B5EF4-FFF2-40B4-BE49-F238E27FC236}">
                    <a16:creationId xmlns:a16="http://schemas.microsoft.com/office/drawing/2014/main" id="{C1C11CF0-44B6-CB53-1605-8D8C722D48D3}"/>
                  </a:ext>
                </a:extLst>
              </p:cNvPr>
              <p:cNvSpPr txBox="1"/>
              <p:nvPr/>
            </p:nvSpPr>
            <p:spPr>
              <a:xfrm>
                <a:off x="541348" y="4535290"/>
                <a:ext cx="6482715" cy="261610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algn="r" rtl="1"/>
                <a:r>
                  <a:rPr lang="fa-IR" sz="1400" b="1" dirty="0">
                    <a:solidFill>
                      <a:srgbClr val="9253A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۱۰- ئایا دەزگاکە داوای هەر زانیارییەکی زیادە لە لایەنی منەوە دەکات؟</a:t>
                </a:r>
                <a:endParaRPr lang="en-US" sz="1400" b="1" dirty="0">
                  <a:solidFill>
                    <a:srgbClr val="9253A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r" rtl="1"/>
                <a:r>
                  <a:rPr lang="fa-IR" sz="1200" dirty="0">
                    <a:cs typeface="Calibri" panose="020F0502020204030204" pitchFamily="34" charset="0"/>
                  </a:rPr>
                  <a:t>بە شێوەیەکی ئاسایی، ئاژانسەکە تەنها داوای بەڵگەنامەی ناسنامە و کۆدی پارەدان دەکات. بەڵام بەڕێوەبەرەکە لەوانەیە بپرسێت:</a:t>
                </a:r>
                <a:endParaRPr lang="en-US" sz="1200" dirty="0"/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ناوی تەواوی تۆ (وەک ناسنامەی یاسایی)</a:t>
                </a:r>
                <a:endParaRPr lang="en-US" sz="1200" dirty="0"/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بەرواری لەدایکبوون</a:t>
                </a:r>
                <a:endParaRPr lang="en-US" sz="1200" dirty="0"/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b="1" dirty="0">
                    <a:cs typeface="Calibri" panose="020F0502020204030204" pitchFamily="34" charset="0"/>
                  </a:rPr>
                  <a:t>ئامانجی ئەم مامەڵەیە: بەخشینێک لە</a:t>
                </a:r>
                <a:r>
                  <a:rPr lang="en-US" sz="1200" b="1" dirty="0">
                    <a:cs typeface="Calibri" panose="020F0502020204030204" pitchFamily="34" charset="0"/>
                  </a:rPr>
                  <a:t> CRS </a:t>
                </a:r>
                <a:r>
                  <a:rPr lang="fa-IR" sz="1200" b="1" dirty="0">
                    <a:cs typeface="Calibri" panose="020F0502020204030204" pitchFamily="34" charset="0"/>
                  </a:rPr>
                  <a:t>و</a:t>
                </a:r>
                <a:r>
                  <a:rPr lang="en-US" sz="1200" b="1" dirty="0">
                    <a:cs typeface="Calibri" panose="020F0502020204030204" pitchFamily="34" charset="0"/>
                  </a:rPr>
                  <a:t> Caritas Athens </a:t>
                </a:r>
                <a:r>
                  <a:rPr lang="fa-IR" sz="1200" b="1" dirty="0">
                    <a:cs typeface="Calibri" panose="020F0502020204030204" pitchFamily="34" charset="0"/>
                  </a:rPr>
                  <a:t>لە ژێر بەرنامەی هاوکاری نەختینەیی</a:t>
                </a:r>
                <a:endParaRPr lang="en-US" sz="1200" b="1" dirty="0">
                  <a:cs typeface="Calibri" panose="020F0502020204030204" pitchFamily="34" charset="0"/>
                </a:endParaRPr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b="1" dirty="0">
                    <a:cs typeface="Calibri" panose="020F0502020204030204" pitchFamily="34" charset="0"/>
                  </a:rPr>
                  <a:t>پەیوەندی نێوان نێرەر و وەرگر: سودمەندێکە کە لەلایەن </a:t>
                </a:r>
                <a:r>
                  <a:rPr lang="en-US" sz="1200" b="1" dirty="0">
                    <a:cs typeface="Calibri" panose="020F0502020204030204" pitchFamily="34" charset="0"/>
                  </a:rPr>
                  <a:t> CRS </a:t>
                </a:r>
                <a:r>
                  <a:rPr lang="fa-IR" sz="1200" b="1" dirty="0">
                    <a:cs typeface="Calibri" panose="020F0502020204030204" pitchFamily="34" charset="0"/>
                  </a:rPr>
                  <a:t>و </a:t>
                </a:r>
                <a:r>
                  <a:rPr lang="en-US" sz="1200" b="1" dirty="0">
                    <a:cs typeface="Calibri" panose="020F0502020204030204" pitchFamily="34" charset="0"/>
                  </a:rPr>
                  <a:t>Caritas Athens</a:t>
                </a:r>
                <a:r>
                  <a:rPr lang="fa-IR" sz="1200" b="1" dirty="0">
                    <a:cs typeface="Calibri" panose="020F0502020204030204" pitchFamily="34" charset="0"/>
                  </a:rPr>
                  <a:t>  تۆمارکراوە </a:t>
                </a:r>
                <a:endParaRPr lang="en-US" sz="1200" b="1" dirty="0"/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ناوی نێرەر: </a:t>
                </a:r>
                <a:r>
                  <a:rPr lang="en-US" sz="1200" dirty="0">
                    <a:cs typeface="Calibri" panose="020F0502020204030204" pitchFamily="34" charset="0"/>
                  </a:rPr>
                  <a:t> CRS </a:t>
                </a:r>
                <a:r>
                  <a:rPr lang="fa-IR" sz="1200" dirty="0">
                    <a:cs typeface="Calibri" panose="020F0502020204030204" pitchFamily="34" charset="0"/>
                  </a:rPr>
                  <a:t>و </a:t>
                </a:r>
                <a:r>
                  <a:rPr lang="en-US" sz="1200" dirty="0">
                    <a:cs typeface="Calibri" panose="020F0502020204030204" pitchFamily="34" charset="0"/>
                  </a:rPr>
                  <a:t>Caritas Athens</a:t>
                </a:r>
                <a:endParaRPr lang="en-US" sz="1200" dirty="0"/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شوێنی لەدایکبوون</a:t>
                </a:r>
                <a:endParaRPr lang="en-US" sz="1200" dirty="0">
                  <a:cs typeface="Calibri" panose="020F0502020204030204" pitchFamily="34" charset="0"/>
                </a:endParaRPr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نەتەوەیی</a:t>
                </a:r>
                <a:endParaRPr lang="en-US" sz="1200" dirty="0">
                  <a:cs typeface="Calibri" panose="020F0502020204030204" pitchFamily="34" charset="0"/>
                </a:endParaRPr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ناونیشانەکەت</a:t>
                </a:r>
                <a:endParaRPr lang="en-US" sz="1200" dirty="0">
                  <a:cs typeface="Calibri" panose="020F0502020204030204" pitchFamily="34" charset="0"/>
                </a:endParaRPr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بڕی وەرگیراو</a:t>
                </a:r>
                <a:r>
                  <a:rPr lang="en-US" sz="1200" dirty="0">
                    <a:cs typeface="Calibri" panose="020F0502020204030204" pitchFamily="34" charset="0"/>
                  </a:rPr>
                  <a:t>	</a:t>
                </a:r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ناوی تەواوی باوکت</a:t>
                </a:r>
                <a:endParaRPr lang="en-US" sz="1200" dirty="0">
                  <a:cs typeface="Calibri" panose="020F0502020204030204" pitchFamily="34" charset="0"/>
                </a:endParaRPr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ناوی تەواوی باپیرت</a:t>
                </a:r>
                <a:endParaRPr lang="en-US" sz="1200" dirty="0">
                  <a:cs typeface="Calibri" panose="020F0502020204030204" pitchFamily="34" charset="0"/>
                </a:endParaRPr>
              </a:p>
              <a:p>
                <a:pPr marL="171450" indent="-171450" algn="r" rtl="1">
                  <a:buClr>
                    <a:srgbClr val="9253A1"/>
                  </a:buClr>
                  <a:buFont typeface="Arial" panose="020B0604020202020204" pitchFamily="34" charset="0"/>
                  <a:buChar char="•"/>
                </a:pPr>
                <a:r>
                  <a:rPr lang="fa-IR" sz="1200" dirty="0">
                    <a:cs typeface="Calibri" panose="020F0502020204030204" pitchFamily="34" charset="0"/>
                  </a:rPr>
                  <a:t>پیشەکەت</a:t>
                </a:r>
                <a:endParaRPr lang="en-US" sz="1200" dirty="0"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070DA78-3ADE-A73A-3A9A-E10A5E6D45AD}"/>
                </a:ext>
              </a:extLst>
            </p:cNvPr>
            <p:cNvSpPr txBox="1"/>
            <p:nvPr/>
          </p:nvSpPr>
          <p:spPr>
            <a:xfrm>
              <a:off x="649353" y="1414702"/>
              <a:ext cx="6482715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rtl="1"/>
              <a:r>
                <a:rPr lang="fa-IR" sz="1400" b="1" i="0" u="none" strike="noStrike" dirty="0">
                  <a:solidFill>
                    <a:srgbClr val="9253A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٥</a:t>
              </a:r>
              <a:r>
                <a:rPr lang="fa-IR" sz="1400" b="1" dirty="0">
                  <a:solidFill>
                    <a:srgbClr val="9253A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.چەند ڕۆژم هەیە بۆ کۆکردنەوەی یارمەتی دارایی لە</a:t>
              </a:r>
              <a:r>
                <a:rPr lang="en-US" sz="1400" b="1" dirty="0">
                  <a:solidFill>
                    <a:srgbClr val="9253A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؟</a:t>
              </a:r>
              <a:br>
                <a:rPr lang="en-US" sz="1400" b="1" dirty="0">
                  <a:solidFill>
                    <a:srgbClr val="9253A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a-IR" sz="12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٣٠</a:t>
              </a:r>
              <a:r>
                <a:rPr lang="fa-IR" sz="1200" dirty="0">
                  <a:cs typeface="Calibri" panose="020F0502020204030204" pitchFamily="34" charset="0"/>
                </a:rPr>
                <a:t> ڕۆژت دەبێت بۆ کۆکردنەوەی هاوکارییە داراییەکان. ئەگەر لەم ماوەیەدا نەتوانیت کۆی بکەیتەوە، تکایە پەیوەندی بە ئەکتەری شوێنی نیشتەجێبوونەکەتەوە بکە.</a:t>
              </a:r>
              <a:endParaRPr lang="en-US" sz="1200" dirty="0"/>
            </a:p>
          </p:txBody>
        </p:sp>
      </p:grpSp>
      <p:sp>
        <p:nvSpPr>
          <p:cNvPr id="5" name="object 3">
            <a:extLst>
              <a:ext uri="{FF2B5EF4-FFF2-40B4-BE49-F238E27FC236}">
                <a16:creationId xmlns:a16="http://schemas.microsoft.com/office/drawing/2014/main" id="{ECA5B9F2-3071-8B8B-372F-0C3D2DE8E0C2}"/>
              </a:ext>
            </a:extLst>
          </p:cNvPr>
          <p:cNvSpPr/>
          <p:nvPr/>
        </p:nvSpPr>
        <p:spPr>
          <a:xfrm>
            <a:off x="429125" y="9930620"/>
            <a:ext cx="2175162" cy="803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7D0931-F84C-7D71-BBF0-7EFFC9103624}"/>
              </a:ext>
            </a:extLst>
          </p:cNvPr>
          <p:cNvSpPr txBox="1"/>
          <p:nvPr/>
        </p:nvSpPr>
        <p:spPr>
          <a:xfrm>
            <a:off x="6619875" y="10238085"/>
            <a:ext cx="1037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Sorani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E580AD0-60EB-33CC-117D-32DF92318F7E}"/>
              </a:ext>
            </a:extLst>
          </p:cNvPr>
          <p:cNvGrpSpPr/>
          <p:nvPr/>
        </p:nvGrpSpPr>
        <p:grpSpPr>
          <a:xfrm>
            <a:off x="500062" y="8837252"/>
            <a:ext cx="6462713" cy="1067562"/>
            <a:chOff x="566737" y="8268843"/>
            <a:chExt cx="6462713" cy="1067562"/>
          </a:xfrm>
        </p:grpSpPr>
        <p:sp>
          <p:nvSpPr>
            <p:cNvPr id="9" name="object 13">
              <a:extLst>
                <a:ext uri="{FF2B5EF4-FFF2-40B4-BE49-F238E27FC236}">
                  <a16:creationId xmlns:a16="http://schemas.microsoft.com/office/drawing/2014/main" id="{D8624307-1207-B954-C3F7-18C5C3240947}"/>
                </a:ext>
              </a:extLst>
            </p:cNvPr>
            <p:cNvSpPr/>
            <p:nvPr/>
          </p:nvSpPr>
          <p:spPr>
            <a:xfrm>
              <a:off x="566737" y="8268843"/>
              <a:ext cx="6438900" cy="0"/>
            </a:xfrm>
            <a:custGeom>
              <a:avLst/>
              <a:gdLst/>
              <a:ahLst/>
              <a:cxnLst/>
              <a:rect l="l" t="t" r="r" b="b"/>
              <a:pathLst>
                <a:path w="6438900">
                  <a:moveTo>
                    <a:pt x="0" y="0"/>
                  </a:moveTo>
                  <a:lnTo>
                    <a:pt x="6438709" y="0"/>
                  </a:lnTo>
                </a:path>
              </a:pathLst>
            </a:custGeom>
            <a:ln w="12703">
              <a:solidFill>
                <a:srgbClr val="9252A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4">
              <a:extLst>
                <a:ext uri="{FF2B5EF4-FFF2-40B4-BE49-F238E27FC236}">
                  <a16:creationId xmlns:a16="http://schemas.microsoft.com/office/drawing/2014/main" id="{24D7AFF0-5B56-5482-FA33-6AC007115E33}"/>
                </a:ext>
              </a:extLst>
            </p:cNvPr>
            <p:cNvSpPr/>
            <p:nvPr/>
          </p:nvSpPr>
          <p:spPr>
            <a:xfrm>
              <a:off x="566737" y="9336405"/>
              <a:ext cx="6438900" cy="0"/>
            </a:xfrm>
            <a:custGeom>
              <a:avLst/>
              <a:gdLst/>
              <a:ahLst/>
              <a:cxnLst/>
              <a:rect l="l" t="t" r="r" b="b"/>
              <a:pathLst>
                <a:path w="6438900">
                  <a:moveTo>
                    <a:pt x="0" y="0"/>
                  </a:moveTo>
                  <a:lnTo>
                    <a:pt x="6438709" y="0"/>
                  </a:lnTo>
                </a:path>
              </a:pathLst>
            </a:custGeom>
            <a:ln w="12703">
              <a:solidFill>
                <a:srgbClr val="9252A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59">
              <a:extLst>
                <a:ext uri="{FF2B5EF4-FFF2-40B4-BE49-F238E27FC236}">
                  <a16:creationId xmlns:a16="http://schemas.microsoft.com/office/drawing/2014/main" id="{D3265497-F03E-260B-792F-1EF8062CD254}"/>
                </a:ext>
              </a:extLst>
            </p:cNvPr>
            <p:cNvSpPr/>
            <p:nvPr/>
          </p:nvSpPr>
          <p:spPr>
            <a:xfrm>
              <a:off x="6691376" y="8440419"/>
              <a:ext cx="256540" cy="390525"/>
            </a:xfrm>
            <a:custGeom>
              <a:avLst/>
              <a:gdLst/>
              <a:ahLst/>
              <a:cxnLst/>
              <a:rect l="l" t="t" r="r" b="b"/>
              <a:pathLst>
                <a:path w="256540" h="390525">
                  <a:moveTo>
                    <a:pt x="128270" y="0"/>
                  </a:moveTo>
                  <a:lnTo>
                    <a:pt x="85725" y="7111"/>
                  </a:lnTo>
                  <a:lnTo>
                    <a:pt x="49149" y="26669"/>
                  </a:lnTo>
                  <a:lnTo>
                    <a:pt x="21081" y="56387"/>
                  </a:lnTo>
                  <a:lnTo>
                    <a:pt x="4064" y="93725"/>
                  </a:lnTo>
                  <a:lnTo>
                    <a:pt x="0" y="265175"/>
                  </a:lnTo>
                  <a:lnTo>
                    <a:pt x="762" y="279526"/>
                  </a:lnTo>
                  <a:lnTo>
                    <a:pt x="12573" y="319404"/>
                  </a:lnTo>
                  <a:lnTo>
                    <a:pt x="36322" y="352678"/>
                  </a:lnTo>
                  <a:lnTo>
                    <a:pt x="69596" y="376808"/>
                  </a:lnTo>
                  <a:lnTo>
                    <a:pt x="109854" y="389381"/>
                  </a:lnTo>
                  <a:lnTo>
                    <a:pt x="124459" y="390524"/>
                  </a:lnTo>
                  <a:lnTo>
                    <a:pt x="139700" y="389762"/>
                  </a:lnTo>
                  <a:lnTo>
                    <a:pt x="181609" y="378586"/>
                  </a:lnTo>
                  <a:lnTo>
                    <a:pt x="216153" y="355980"/>
                  </a:lnTo>
                  <a:lnTo>
                    <a:pt x="241300" y="324357"/>
                  </a:lnTo>
                  <a:lnTo>
                    <a:pt x="254762" y="285749"/>
                  </a:lnTo>
                  <a:lnTo>
                    <a:pt x="256540" y="125475"/>
                  </a:lnTo>
                  <a:lnTo>
                    <a:pt x="255777" y="111124"/>
                  </a:lnTo>
                  <a:lnTo>
                    <a:pt x="243967" y="71119"/>
                  </a:lnTo>
                  <a:lnTo>
                    <a:pt x="220218" y="37972"/>
                  </a:lnTo>
                  <a:lnTo>
                    <a:pt x="186944" y="13842"/>
                  </a:lnTo>
                  <a:lnTo>
                    <a:pt x="146557" y="1269"/>
                  </a:lnTo>
                  <a:lnTo>
                    <a:pt x="128270" y="0"/>
                  </a:lnTo>
                  <a:close/>
                </a:path>
              </a:pathLst>
            </a:custGeom>
            <a:ln w="62781">
              <a:solidFill>
                <a:srgbClr val="0046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60">
              <a:extLst>
                <a:ext uri="{FF2B5EF4-FFF2-40B4-BE49-F238E27FC236}">
                  <a16:creationId xmlns:a16="http://schemas.microsoft.com/office/drawing/2014/main" id="{B7C50956-0650-A3A5-6376-2CF6ACFEC472}"/>
                </a:ext>
              </a:extLst>
            </p:cNvPr>
            <p:cNvSpPr/>
            <p:nvPr/>
          </p:nvSpPr>
          <p:spPr>
            <a:xfrm>
              <a:off x="6591300" y="8664447"/>
              <a:ext cx="438150" cy="486409"/>
            </a:xfrm>
            <a:custGeom>
              <a:avLst/>
              <a:gdLst/>
              <a:ahLst/>
              <a:cxnLst/>
              <a:rect l="l" t="t" r="r" b="b"/>
              <a:pathLst>
                <a:path w="438150" h="486409">
                  <a:moveTo>
                    <a:pt x="94233" y="0"/>
                  </a:moveTo>
                  <a:lnTo>
                    <a:pt x="52704" y="9397"/>
                  </a:lnTo>
                  <a:lnTo>
                    <a:pt x="20574" y="34797"/>
                  </a:lnTo>
                  <a:lnTo>
                    <a:pt x="2413" y="71627"/>
                  </a:lnTo>
                  <a:lnTo>
                    <a:pt x="0" y="393319"/>
                  </a:lnTo>
                  <a:lnTo>
                    <a:pt x="1143" y="407669"/>
                  </a:lnTo>
                  <a:lnTo>
                    <a:pt x="16636" y="445896"/>
                  </a:lnTo>
                  <a:lnTo>
                    <a:pt x="46863" y="473455"/>
                  </a:lnTo>
                  <a:lnTo>
                    <a:pt x="87122" y="485774"/>
                  </a:lnTo>
                  <a:lnTo>
                    <a:pt x="343661" y="486028"/>
                  </a:lnTo>
                  <a:lnTo>
                    <a:pt x="358267" y="484885"/>
                  </a:lnTo>
                  <a:lnTo>
                    <a:pt x="397255" y="469645"/>
                  </a:lnTo>
                  <a:lnTo>
                    <a:pt x="425196" y="439927"/>
                  </a:lnTo>
                  <a:lnTo>
                    <a:pt x="437769" y="400303"/>
                  </a:lnTo>
                  <a:lnTo>
                    <a:pt x="438023" y="92709"/>
                  </a:lnTo>
                  <a:lnTo>
                    <a:pt x="436879" y="78358"/>
                  </a:lnTo>
                  <a:lnTo>
                    <a:pt x="421385" y="40131"/>
                  </a:lnTo>
                  <a:lnTo>
                    <a:pt x="391159" y="12572"/>
                  </a:lnTo>
                  <a:lnTo>
                    <a:pt x="350900" y="253"/>
                  </a:lnTo>
                  <a:lnTo>
                    <a:pt x="94233" y="0"/>
                  </a:lnTo>
                  <a:close/>
                </a:path>
              </a:pathLst>
            </a:custGeom>
            <a:solidFill>
              <a:srgbClr val="0046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61">
              <a:extLst>
                <a:ext uri="{FF2B5EF4-FFF2-40B4-BE49-F238E27FC236}">
                  <a16:creationId xmlns:a16="http://schemas.microsoft.com/office/drawing/2014/main" id="{75844CE2-25D9-CC9A-95F2-CA2F81A454A9}"/>
                </a:ext>
              </a:extLst>
            </p:cNvPr>
            <p:cNvSpPr/>
            <p:nvPr/>
          </p:nvSpPr>
          <p:spPr>
            <a:xfrm>
              <a:off x="6772275" y="8893175"/>
              <a:ext cx="85725" cy="104775"/>
            </a:xfrm>
            <a:custGeom>
              <a:avLst/>
              <a:gdLst/>
              <a:ahLst/>
              <a:cxnLst/>
              <a:rect l="l" t="t" r="r" b="b"/>
              <a:pathLst>
                <a:path w="85725" h="104775">
                  <a:moveTo>
                    <a:pt x="64261" y="0"/>
                  </a:moveTo>
                  <a:lnTo>
                    <a:pt x="18923" y="0"/>
                  </a:lnTo>
                  <a:lnTo>
                    <a:pt x="0" y="104775"/>
                  </a:lnTo>
                  <a:lnTo>
                    <a:pt x="85598" y="104775"/>
                  </a:lnTo>
                  <a:lnTo>
                    <a:pt x="642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7395FDB-60C4-56CC-7136-1AC86D733EAC}"/>
              </a:ext>
            </a:extLst>
          </p:cNvPr>
          <p:cNvSpPr txBox="1"/>
          <p:nvPr/>
        </p:nvSpPr>
        <p:spPr>
          <a:xfrm>
            <a:off x="273050" y="8956825"/>
            <a:ext cx="6251575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400" b="1" i="0" u="none" strike="noStrike" dirty="0">
                <a:solidFill>
                  <a:srgbClr val="9252A0"/>
                </a:solidFill>
                <a:effectLst/>
                <a:cs typeface="Calibri" panose="020F0502020204030204" pitchFamily="34" charset="0"/>
              </a:rPr>
              <a:t>خۆت و خێزانەکەت لە فێڵ و تەڵەکە بپارێزە!</a:t>
            </a:r>
            <a:endParaRPr lang="en-US" sz="1400" b="1" dirty="0">
              <a:solidFill>
                <a:srgbClr val="9252A0"/>
              </a:solidFill>
            </a:endParaRPr>
          </a:p>
          <a:p>
            <a:pPr algn="r" rtl="1"/>
            <a:r>
              <a:rPr lang="fa-IR" sz="12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زانیارییە کەسییەکان و بەڵگەنامەکانی ناسنامەت دەبێت لە هەموو کاتێکدا بە نهێنی و نهێنی بمێننەوە. تەنها زانیارییە کەسییەکانی خۆت لەگەڵ ڕێکخراوە یارمەتییە متمانەپێکراوەکان و دەسەڵاتداران هاوبەش بکە ئەگەر داوای لێکرا.</a:t>
            </a:r>
            <a:r>
              <a:rPr lang="ur-PK" sz="12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r" rtl="1"/>
            <a:r>
              <a:rPr lang="fa-IR" sz="125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هەرگیز زانیارییە کەسییەکانی خۆت لە سۆشیال میدیا و ماڵپەڕە بێ متمانەکان مەدە.</a:t>
            </a:r>
            <a:endParaRPr lang="en-US" sz="125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E5AF9CC-F4C5-7B0C-3FAA-71BCFA263211}"/>
              </a:ext>
            </a:extLst>
          </p:cNvPr>
          <p:cNvGrpSpPr/>
          <p:nvPr/>
        </p:nvGrpSpPr>
        <p:grpSpPr>
          <a:xfrm>
            <a:off x="136933" y="155734"/>
            <a:ext cx="7173187" cy="724951"/>
            <a:chOff x="136933" y="155734"/>
            <a:chExt cx="7173187" cy="724951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0F2F204-E573-8771-F683-81A98377052E}"/>
                </a:ext>
              </a:extLst>
            </p:cNvPr>
            <p:cNvGrpSpPr/>
            <p:nvPr/>
          </p:nvGrpSpPr>
          <p:grpSpPr>
            <a:xfrm>
              <a:off x="5596172" y="207642"/>
              <a:ext cx="1713948" cy="636634"/>
              <a:chOff x="168090" y="237038"/>
              <a:chExt cx="1713948" cy="636634"/>
            </a:xfrm>
          </p:grpSpPr>
          <p:sp>
            <p:nvSpPr>
              <p:cNvPr id="57" name="object 11">
                <a:extLst>
                  <a:ext uri="{FF2B5EF4-FFF2-40B4-BE49-F238E27FC236}">
                    <a16:creationId xmlns:a16="http://schemas.microsoft.com/office/drawing/2014/main" id="{539913F4-D2FE-92AD-6267-7E3CEFC89E28}"/>
                  </a:ext>
                </a:extLst>
              </p:cNvPr>
              <p:cNvSpPr/>
              <p:nvPr/>
            </p:nvSpPr>
            <p:spPr>
              <a:xfrm>
                <a:off x="168090" y="237038"/>
                <a:ext cx="928528" cy="572852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12">
                <a:extLst>
                  <a:ext uri="{FF2B5EF4-FFF2-40B4-BE49-F238E27FC236}">
                    <a16:creationId xmlns:a16="http://schemas.microsoft.com/office/drawing/2014/main" id="{DE89B9C4-90D1-97A5-738E-509362376414}"/>
                  </a:ext>
                </a:extLst>
              </p:cNvPr>
              <p:cNvSpPr/>
              <p:nvPr/>
            </p:nvSpPr>
            <p:spPr>
              <a:xfrm>
                <a:off x="1267052" y="258408"/>
                <a:ext cx="614986" cy="615264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4" name="object 13">
              <a:extLst>
                <a:ext uri="{FF2B5EF4-FFF2-40B4-BE49-F238E27FC236}">
                  <a16:creationId xmlns:a16="http://schemas.microsoft.com/office/drawing/2014/main" id="{D87CD5DF-EC2D-6CA0-736A-D3545A382551}"/>
                </a:ext>
              </a:extLst>
            </p:cNvPr>
            <p:cNvSpPr/>
            <p:nvPr/>
          </p:nvSpPr>
          <p:spPr>
            <a:xfrm>
              <a:off x="2532431" y="155734"/>
              <a:ext cx="1709576" cy="72495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4">
              <a:extLst>
                <a:ext uri="{FF2B5EF4-FFF2-40B4-BE49-F238E27FC236}">
                  <a16:creationId xmlns:a16="http://schemas.microsoft.com/office/drawing/2014/main" id="{6695DA55-3137-AC75-7BD2-1FC376F4FA8A}"/>
                </a:ext>
              </a:extLst>
            </p:cNvPr>
            <p:cNvSpPr/>
            <p:nvPr/>
          </p:nvSpPr>
          <p:spPr>
            <a:xfrm>
              <a:off x="4295639" y="229012"/>
              <a:ext cx="1073921" cy="53607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F8252CA-1ADC-DE3A-B1B3-E19819DF915A}"/>
                </a:ext>
              </a:extLst>
            </p:cNvPr>
            <p:cNvGrpSpPr/>
            <p:nvPr/>
          </p:nvGrpSpPr>
          <p:grpSpPr>
            <a:xfrm>
              <a:off x="136933" y="253982"/>
              <a:ext cx="2341866" cy="580309"/>
              <a:chOff x="171909" y="260258"/>
              <a:chExt cx="2309957" cy="563880"/>
            </a:xfrm>
          </p:grpSpPr>
          <p:sp>
            <p:nvSpPr>
              <p:cNvPr id="37" name="object 15">
                <a:extLst>
                  <a:ext uri="{FF2B5EF4-FFF2-40B4-BE49-F238E27FC236}">
                    <a16:creationId xmlns:a16="http://schemas.microsoft.com/office/drawing/2014/main" id="{6B413961-8FAE-14F5-2B65-4770C16FFC9B}"/>
                  </a:ext>
                </a:extLst>
              </p:cNvPr>
              <p:cNvSpPr/>
              <p:nvPr/>
            </p:nvSpPr>
            <p:spPr>
              <a:xfrm>
                <a:off x="1071218" y="383240"/>
                <a:ext cx="1410648" cy="339272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16">
                <a:extLst>
                  <a:ext uri="{FF2B5EF4-FFF2-40B4-BE49-F238E27FC236}">
                    <a16:creationId xmlns:a16="http://schemas.microsoft.com/office/drawing/2014/main" id="{258425ED-D6D5-827C-A680-84038D7297AB}"/>
                  </a:ext>
                </a:extLst>
              </p:cNvPr>
              <p:cNvSpPr/>
              <p:nvPr/>
            </p:nvSpPr>
            <p:spPr>
              <a:xfrm>
                <a:off x="171909" y="260258"/>
                <a:ext cx="791845" cy="563880"/>
              </a:xfrm>
              <a:custGeom>
                <a:avLst/>
                <a:gdLst/>
                <a:ahLst/>
                <a:cxnLst/>
                <a:rect l="l" t="t" r="r" b="b"/>
                <a:pathLst>
                  <a:path w="791844" h="563880">
                    <a:moveTo>
                      <a:pt x="0" y="563359"/>
                    </a:moveTo>
                    <a:lnTo>
                      <a:pt x="791508" y="563359"/>
                    </a:lnTo>
                    <a:lnTo>
                      <a:pt x="791508" y="0"/>
                    </a:lnTo>
                    <a:lnTo>
                      <a:pt x="0" y="0"/>
                    </a:lnTo>
                    <a:lnTo>
                      <a:pt x="0" y="563359"/>
                    </a:lnTo>
                    <a:close/>
                  </a:path>
                </a:pathLst>
              </a:custGeom>
              <a:solidFill>
                <a:srgbClr val="034EA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17">
                <a:extLst>
                  <a:ext uri="{FF2B5EF4-FFF2-40B4-BE49-F238E27FC236}">
                    <a16:creationId xmlns:a16="http://schemas.microsoft.com/office/drawing/2014/main" id="{0E2AB700-900B-2E3E-89F3-2A69299177DB}"/>
                  </a:ext>
                </a:extLst>
              </p:cNvPr>
              <p:cNvSpPr/>
              <p:nvPr/>
            </p:nvSpPr>
            <p:spPr>
              <a:xfrm>
                <a:off x="540230" y="32764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9" y="42341"/>
                    </a:lnTo>
                    <a:lnTo>
                      <a:pt x="37616" y="34315"/>
                    </a:lnTo>
                    <a:lnTo>
                      <a:pt x="54546" y="21323"/>
                    </a:lnTo>
                    <a:lnTo>
                      <a:pt x="20867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9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9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18">
                <a:extLst>
                  <a:ext uri="{FF2B5EF4-FFF2-40B4-BE49-F238E27FC236}">
                    <a16:creationId xmlns:a16="http://schemas.microsoft.com/office/drawing/2014/main" id="{4756DE2B-766A-8E1C-4D96-B1E627CA9A88}"/>
                  </a:ext>
                </a:extLst>
              </p:cNvPr>
              <p:cNvSpPr/>
              <p:nvPr/>
            </p:nvSpPr>
            <p:spPr>
              <a:xfrm>
                <a:off x="453786" y="352411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46" y="42367"/>
                    </a:lnTo>
                    <a:lnTo>
                      <a:pt x="37628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6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46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19">
                <a:extLst>
                  <a:ext uri="{FF2B5EF4-FFF2-40B4-BE49-F238E27FC236}">
                    <a16:creationId xmlns:a16="http://schemas.microsoft.com/office/drawing/2014/main" id="{61866A31-88B6-A709-96C6-171D5344F8E3}"/>
                  </a:ext>
                </a:extLst>
              </p:cNvPr>
              <p:cNvSpPr/>
              <p:nvPr/>
            </p:nvSpPr>
            <p:spPr>
              <a:xfrm>
                <a:off x="390556" y="42008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28"/>
                    </a:lnTo>
                    <a:lnTo>
                      <a:pt x="10565" y="55384"/>
                    </a:lnTo>
                    <a:lnTo>
                      <a:pt x="27267" y="42367"/>
                    </a:lnTo>
                    <a:lnTo>
                      <a:pt x="40041" y="42367"/>
                    </a:lnTo>
                    <a:lnTo>
                      <a:pt x="37616" y="34328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41" y="42367"/>
                    </a:moveTo>
                    <a:lnTo>
                      <a:pt x="27267" y="42367"/>
                    </a:lnTo>
                    <a:lnTo>
                      <a:pt x="43968" y="55384"/>
                    </a:lnTo>
                    <a:lnTo>
                      <a:pt x="40041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20">
                <a:extLst>
                  <a:ext uri="{FF2B5EF4-FFF2-40B4-BE49-F238E27FC236}">
                    <a16:creationId xmlns:a16="http://schemas.microsoft.com/office/drawing/2014/main" id="{6F2BA73E-06F1-BE6E-C13A-6346A66685A9}"/>
                  </a:ext>
                </a:extLst>
              </p:cNvPr>
              <p:cNvSpPr/>
              <p:nvPr/>
            </p:nvSpPr>
            <p:spPr>
              <a:xfrm>
                <a:off x="367379" y="512247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46" y="0"/>
                    </a:moveTo>
                    <a:lnTo>
                      <a:pt x="20846" y="21374"/>
                    </a:lnTo>
                    <a:lnTo>
                      <a:pt x="0" y="21374"/>
                    </a:lnTo>
                    <a:lnTo>
                      <a:pt x="16896" y="34340"/>
                    </a:lnTo>
                    <a:lnTo>
                      <a:pt x="10544" y="55384"/>
                    </a:lnTo>
                    <a:lnTo>
                      <a:pt x="27246" y="42367"/>
                    </a:lnTo>
                    <a:lnTo>
                      <a:pt x="40013" y="42367"/>
                    </a:lnTo>
                    <a:lnTo>
                      <a:pt x="37595" y="34340"/>
                    </a:lnTo>
                    <a:lnTo>
                      <a:pt x="54480" y="21374"/>
                    </a:lnTo>
                    <a:lnTo>
                      <a:pt x="20846" y="21374"/>
                    </a:lnTo>
                    <a:lnTo>
                      <a:pt x="33645" y="21323"/>
                    </a:lnTo>
                    <a:lnTo>
                      <a:pt x="27246" y="0"/>
                    </a:lnTo>
                    <a:close/>
                  </a:path>
                  <a:path w="54610" h="55879">
                    <a:moveTo>
                      <a:pt x="40013" y="42367"/>
                    </a:moveTo>
                    <a:lnTo>
                      <a:pt x="27246" y="42367"/>
                    </a:lnTo>
                    <a:lnTo>
                      <a:pt x="43935" y="55384"/>
                    </a:lnTo>
                    <a:lnTo>
                      <a:pt x="40013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21">
                <a:extLst>
                  <a:ext uri="{FF2B5EF4-FFF2-40B4-BE49-F238E27FC236}">
                    <a16:creationId xmlns:a16="http://schemas.microsoft.com/office/drawing/2014/main" id="{7E49B47D-59D0-6285-A5E3-8ACED02B4235}"/>
                  </a:ext>
                </a:extLst>
              </p:cNvPr>
              <p:cNvSpPr/>
              <p:nvPr/>
            </p:nvSpPr>
            <p:spPr>
              <a:xfrm>
                <a:off x="39055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16" y="34340"/>
                    </a:lnTo>
                    <a:lnTo>
                      <a:pt x="54534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22">
                <a:extLst>
                  <a:ext uri="{FF2B5EF4-FFF2-40B4-BE49-F238E27FC236}">
                    <a16:creationId xmlns:a16="http://schemas.microsoft.com/office/drawing/2014/main" id="{4AC0B8F0-7015-FAAA-EF3A-B5E4B26250DC}"/>
                  </a:ext>
                </a:extLst>
              </p:cNvPr>
              <p:cNvSpPr/>
              <p:nvPr/>
            </p:nvSpPr>
            <p:spPr>
              <a:xfrm>
                <a:off x="453917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23"/>
                    </a:lnTo>
                    <a:lnTo>
                      <a:pt x="0" y="21323"/>
                    </a:lnTo>
                    <a:lnTo>
                      <a:pt x="16918" y="34315"/>
                    </a:lnTo>
                    <a:lnTo>
                      <a:pt x="10577" y="55359"/>
                    </a:lnTo>
                    <a:lnTo>
                      <a:pt x="27279" y="42341"/>
                    </a:lnTo>
                    <a:lnTo>
                      <a:pt x="40046" y="42341"/>
                    </a:lnTo>
                    <a:lnTo>
                      <a:pt x="37628" y="34315"/>
                    </a:lnTo>
                    <a:lnTo>
                      <a:pt x="54546" y="21323"/>
                    </a:lnTo>
                    <a:lnTo>
                      <a:pt x="20879" y="21323"/>
                    </a:lnTo>
                    <a:lnTo>
                      <a:pt x="33667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46" y="42341"/>
                    </a:moveTo>
                    <a:lnTo>
                      <a:pt x="27279" y="42341"/>
                    </a:lnTo>
                    <a:lnTo>
                      <a:pt x="43968" y="55359"/>
                    </a:lnTo>
                    <a:lnTo>
                      <a:pt x="40046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23">
                <a:extLst>
                  <a:ext uri="{FF2B5EF4-FFF2-40B4-BE49-F238E27FC236}">
                    <a16:creationId xmlns:a16="http://schemas.microsoft.com/office/drawing/2014/main" id="{B8AF353D-9536-21A8-BEC8-344D821C7DB5}"/>
                  </a:ext>
                </a:extLst>
              </p:cNvPr>
              <p:cNvSpPr/>
              <p:nvPr/>
            </p:nvSpPr>
            <p:spPr>
              <a:xfrm>
                <a:off x="540240" y="696843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79" y="21348"/>
                    </a:lnTo>
                    <a:lnTo>
                      <a:pt x="0" y="21348"/>
                    </a:lnTo>
                    <a:lnTo>
                      <a:pt x="16918" y="34340"/>
                    </a:lnTo>
                    <a:lnTo>
                      <a:pt x="10577" y="55384"/>
                    </a:lnTo>
                    <a:lnTo>
                      <a:pt x="27279" y="42367"/>
                    </a:lnTo>
                    <a:lnTo>
                      <a:pt x="40039" y="42367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79" y="21348"/>
                    </a:lnTo>
                    <a:lnTo>
                      <a:pt x="33667" y="21323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9" y="42367"/>
                    </a:moveTo>
                    <a:lnTo>
                      <a:pt x="27279" y="42367"/>
                    </a:lnTo>
                    <a:lnTo>
                      <a:pt x="43968" y="55384"/>
                    </a:lnTo>
                    <a:lnTo>
                      <a:pt x="40039" y="42367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24">
                <a:extLst>
                  <a:ext uri="{FF2B5EF4-FFF2-40B4-BE49-F238E27FC236}">
                    <a16:creationId xmlns:a16="http://schemas.microsoft.com/office/drawing/2014/main" id="{06860E9D-D4EF-81C6-A4E8-D723ACB3438A}"/>
                  </a:ext>
                </a:extLst>
              </p:cNvPr>
              <p:cNvSpPr/>
              <p:nvPr/>
            </p:nvSpPr>
            <p:spPr>
              <a:xfrm>
                <a:off x="626575" y="67235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80">
                    <a:moveTo>
                      <a:pt x="27267" y="0"/>
                    </a:moveTo>
                    <a:lnTo>
                      <a:pt x="20855" y="21323"/>
                    </a:lnTo>
                    <a:lnTo>
                      <a:pt x="0" y="21323"/>
                    </a:lnTo>
                    <a:lnTo>
                      <a:pt x="16906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23"/>
                    </a:lnTo>
                    <a:lnTo>
                      <a:pt x="20855" y="21323"/>
                    </a:lnTo>
                    <a:lnTo>
                      <a:pt x="33655" y="21297"/>
                    </a:lnTo>
                    <a:lnTo>
                      <a:pt x="27267" y="0"/>
                    </a:lnTo>
                    <a:close/>
                  </a:path>
                  <a:path w="54610" h="55880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25">
                <a:extLst>
                  <a:ext uri="{FF2B5EF4-FFF2-40B4-BE49-F238E27FC236}">
                    <a16:creationId xmlns:a16="http://schemas.microsoft.com/office/drawing/2014/main" id="{A39B2001-BC8B-B777-916D-69664144E083}"/>
                  </a:ext>
                </a:extLst>
              </p:cNvPr>
              <p:cNvSpPr/>
              <p:nvPr/>
            </p:nvSpPr>
            <p:spPr>
              <a:xfrm>
                <a:off x="689936" y="604682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65" y="55384"/>
                    </a:lnTo>
                    <a:lnTo>
                      <a:pt x="27267" y="42341"/>
                    </a:lnTo>
                    <a:lnTo>
                      <a:pt x="40024" y="42341"/>
                    </a:lnTo>
                    <a:lnTo>
                      <a:pt x="37604" y="34340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9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24" y="42341"/>
                    </a:moveTo>
                    <a:lnTo>
                      <a:pt x="27267" y="42341"/>
                    </a:lnTo>
                    <a:lnTo>
                      <a:pt x="43968" y="55384"/>
                    </a:lnTo>
                    <a:lnTo>
                      <a:pt x="40024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26">
                <a:extLst>
                  <a:ext uri="{FF2B5EF4-FFF2-40B4-BE49-F238E27FC236}">
                    <a16:creationId xmlns:a16="http://schemas.microsoft.com/office/drawing/2014/main" id="{CF02C096-A84D-D079-308D-72193E95B277}"/>
                  </a:ext>
                </a:extLst>
              </p:cNvPr>
              <p:cNvSpPr/>
              <p:nvPr/>
            </p:nvSpPr>
            <p:spPr>
              <a:xfrm>
                <a:off x="712882" y="51199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55" y="0"/>
                    </a:moveTo>
                    <a:lnTo>
                      <a:pt x="20867" y="21348"/>
                    </a:lnTo>
                    <a:lnTo>
                      <a:pt x="0" y="21348"/>
                    </a:lnTo>
                    <a:lnTo>
                      <a:pt x="16930" y="34340"/>
                    </a:lnTo>
                    <a:lnTo>
                      <a:pt x="10577" y="55384"/>
                    </a:lnTo>
                    <a:lnTo>
                      <a:pt x="27255" y="42341"/>
                    </a:lnTo>
                    <a:lnTo>
                      <a:pt x="40027" y="42341"/>
                    </a:lnTo>
                    <a:lnTo>
                      <a:pt x="37616" y="34340"/>
                    </a:lnTo>
                    <a:lnTo>
                      <a:pt x="54546" y="21348"/>
                    </a:lnTo>
                    <a:lnTo>
                      <a:pt x="20867" y="21348"/>
                    </a:lnTo>
                    <a:lnTo>
                      <a:pt x="33667" y="21323"/>
                    </a:lnTo>
                    <a:lnTo>
                      <a:pt x="27255" y="0"/>
                    </a:lnTo>
                    <a:close/>
                  </a:path>
                  <a:path w="54610" h="55879">
                    <a:moveTo>
                      <a:pt x="40027" y="42341"/>
                    </a:moveTo>
                    <a:lnTo>
                      <a:pt x="27255" y="42341"/>
                    </a:lnTo>
                    <a:lnTo>
                      <a:pt x="43956" y="55384"/>
                    </a:lnTo>
                    <a:lnTo>
                      <a:pt x="40027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27">
                <a:extLst>
                  <a:ext uri="{FF2B5EF4-FFF2-40B4-BE49-F238E27FC236}">
                    <a16:creationId xmlns:a16="http://schemas.microsoft.com/office/drawing/2014/main" id="{6A31945C-34C0-79F6-8ACB-EF3C60A34CA2}"/>
                  </a:ext>
                </a:extLst>
              </p:cNvPr>
              <p:cNvSpPr/>
              <p:nvPr/>
            </p:nvSpPr>
            <p:spPr>
              <a:xfrm>
                <a:off x="689934" y="419826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67" y="0"/>
                    </a:moveTo>
                    <a:lnTo>
                      <a:pt x="20855" y="21348"/>
                    </a:lnTo>
                    <a:lnTo>
                      <a:pt x="0" y="21348"/>
                    </a:lnTo>
                    <a:lnTo>
                      <a:pt x="16929" y="34315"/>
                    </a:lnTo>
                    <a:lnTo>
                      <a:pt x="10565" y="55359"/>
                    </a:lnTo>
                    <a:lnTo>
                      <a:pt x="27267" y="42341"/>
                    </a:lnTo>
                    <a:lnTo>
                      <a:pt x="40031" y="42341"/>
                    </a:lnTo>
                    <a:lnTo>
                      <a:pt x="37604" y="34315"/>
                    </a:lnTo>
                    <a:lnTo>
                      <a:pt x="54534" y="21348"/>
                    </a:lnTo>
                    <a:lnTo>
                      <a:pt x="20855" y="21348"/>
                    </a:lnTo>
                    <a:lnTo>
                      <a:pt x="33678" y="21323"/>
                    </a:lnTo>
                    <a:lnTo>
                      <a:pt x="27267" y="0"/>
                    </a:lnTo>
                    <a:close/>
                  </a:path>
                  <a:path w="54610" h="55879">
                    <a:moveTo>
                      <a:pt x="40031" y="42341"/>
                    </a:moveTo>
                    <a:lnTo>
                      <a:pt x="27267" y="42341"/>
                    </a:lnTo>
                    <a:lnTo>
                      <a:pt x="43968" y="55359"/>
                    </a:lnTo>
                    <a:lnTo>
                      <a:pt x="40031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28">
                <a:extLst>
                  <a:ext uri="{FF2B5EF4-FFF2-40B4-BE49-F238E27FC236}">
                    <a16:creationId xmlns:a16="http://schemas.microsoft.com/office/drawing/2014/main" id="{3B2BFD48-C269-2F2A-D46F-5169DD26BD51}"/>
                  </a:ext>
                </a:extLst>
              </p:cNvPr>
              <p:cNvSpPr/>
              <p:nvPr/>
            </p:nvSpPr>
            <p:spPr>
              <a:xfrm>
                <a:off x="626847" y="352440"/>
                <a:ext cx="54610" cy="55880"/>
              </a:xfrm>
              <a:custGeom>
                <a:avLst/>
                <a:gdLst/>
                <a:ahLst/>
                <a:cxnLst/>
                <a:rect l="l" t="t" r="r" b="b"/>
                <a:pathLst>
                  <a:path w="54610" h="55879">
                    <a:moveTo>
                      <a:pt x="27234" y="0"/>
                    </a:moveTo>
                    <a:lnTo>
                      <a:pt x="20846" y="21348"/>
                    </a:lnTo>
                    <a:lnTo>
                      <a:pt x="0" y="21348"/>
                    </a:lnTo>
                    <a:lnTo>
                      <a:pt x="16873" y="34328"/>
                    </a:lnTo>
                    <a:lnTo>
                      <a:pt x="10532" y="55384"/>
                    </a:lnTo>
                    <a:lnTo>
                      <a:pt x="27258" y="42341"/>
                    </a:lnTo>
                    <a:lnTo>
                      <a:pt x="40008" y="42341"/>
                    </a:lnTo>
                    <a:lnTo>
                      <a:pt x="37595" y="34328"/>
                    </a:lnTo>
                    <a:lnTo>
                      <a:pt x="54492" y="21348"/>
                    </a:lnTo>
                    <a:lnTo>
                      <a:pt x="20846" y="21348"/>
                    </a:lnTo>
                    <a:lnTo>
                      <a:pt x="33622" y="21297"/>
                    </a:lnTo>
                    <a:lnTo>
                      <a:pt x="27234" y="0"/>
                    </a:lnTo>
                    <a:close/>
                  </a:path>
                  <a:path w="54610" h="55879">
                    <a:moveTo>
                      <a:pt x="40008" y="42341"/>
                    </a:moveTo>
                    <a:lnTo>
                      <a:pt x="27258" y="42341"/>
                    </a:lnTo>
                    <a:lnTo>
                      <a:pt x="43935" y="55384"/>
                    </a:lnTo>
                    <a:lnTo>
                      <a:pt x="40008" y="42341"/>
                    </a:lnTo>
                    <a:close/>
                  </a:path>
                </a:pathLst>
              </a:custGeom>
              <a:solidFill>
                <a:srgbClr val="FFF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6371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78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63F8C00A5F84EBF42AE74C7274663" ma:contentTypeVersion="17" ma:contentTypeDescription="Create a new document." ma:contentTypeScope="" ma:versionID="9a1cbbdd11c09426a31d6e894712b492">
  <xsd:schema xmlns:xsd="http://www.w3.org/2001/XMLSchema" xmlns:xs="http://www.w3.org/2001/XMLSchema" xmlns:p="http://schemas.microsoft.com/office/2006/metadata/properties" xmlns:ns2="61120b22-fae2-4915-8925-d987c5fe1cac" xmlns:ns3="1138499f-8c36-490e-af2e-84e1d1140339" targetNamespace="http://schemas.microsoft.com/office/2006/metadata/properties" ma:root="true" ma:fieldsID="62d955bea829bcc7da889ea7f375c996" ns2:_="" ns3:_="">
    <xsd:import namespace="61120b22-fae2-4915-8925-d987c5fe1cac"/>
    <xsd:import namespace="1138499f-8c36-490e-af2e-84e1d11403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20b22-fae2-4915-8925-d987c5fe1c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e90c631-7896-4d4b-aef2-bd8af8cfca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8499f-8c36-490e-af2e-84e1d114033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120b22-fae2-4915-8925-d987c5fe1ca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931B64-6A5B-460A-89C8-D8F3F4DA9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20b22-fae2-4915-8925-d987c5fe1cac"/>
    <ds:schemaRef ds:uri="1138499f-8c36-490e-af2e-84e1d11403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2692E6-49F4-4440-A8C4-C2A8978EC33B}">
  <ds:schemaRefs>
    <ds:schemaRef ds:uri="1138499f-8c36-490e-af2e-84e1d1140339"/>
    <ds:schemaRef ds:uri="61120b22-fae2-4915-8925-d987c5fe1ca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BC8786F-E7EA-4B11-91D5-0EE0F6BE0D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800</Words>
  <Application>Microsoft Office PowerPoint</Application>
  <PresentationFormat>Custom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Lucida Sans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Georganta, Eleni</dc:creator>
  <cp:lastModifiedBy>Iqbal, Mohammad Umar</cp:lastModifiedBy>
  <cp:revision>1</cp:revision>
  <dcterms:created xsi:type="dcterms:W3CDTF">2024-01-12T15:26:59Z</dcterms:created>
  <dcterms:modified xsi:type="dcterms:W3CDTF">2025-05-08T14:10:06Z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2022-05-19T00:00:00Z</vt:filetime>
  </property>
  <property fmtid="{D5CDD505-2E9C-101B-9397-08002B2CF9AE}" pid="3" name="LastSaved">
    <vt:filetime>2024-01-12T00:00:00Z</vt:filetime>
  </property>
  <property fmtid="{D5CDD505-2E9C-101B-9397-08002B2CF9AE}" pid="4" name="ContentTypeId">
    <vt:lpwstr>0x010100AD663F8C00A5F84EBF42AE74C7274663</vt:lpwstr>
  </property>
  <property fmtid="{D5CDD505-2E9C-101B-9397-08002B2CF9AE}" pid="5" name="MediaServiceImageTags">
    <vt:lpwstr/>
  </property>
</Properties>
</file>